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18"/>
  </p:notesMasterIdLst>
  <p:handoutMasterIdLst>
    <p:handoutMasterId r:id="rId19"/>
  </p:handoutMasterIdLst>
  <p:sldIdLst>
    <p:sldId id="275" r:id="rId2"/>
    <p:sldId id="268" r:id="rId3"/>
    <p:sldId id="270" r:id="rId4"/>
    <p:sldId id="287" r:id="rId5"/>
    <p:sldId id="289" r:id="rId6"/>
    <p:sldId id="290" r:id="rId7"/>
    <p:sldId id="291" r:id="rId8"/>
    <p:sldId id="292" r:id="rId9"/>
    <p:sldId id="295" r:id="rId10"/>
    <p:sldId id="296" r:id="rId11"/>
    <p:sldId id="286" r:id="rId12"/>
    <p:sldId id="293" r:id="rId13"/>
    <p:sldId id="294" r:id="rId14"/>
    <p:sldId id="299" r:id="rId15"/>
    <p:sldId id="300" r:id="rId16"/>
    <p:sldId id="29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C48"/>
    <a:srgbClr val="2C2D39"/>
    <a:srgbClr val="242630"/>
    <a:srgbClr val="2A1F43"/>
    <a:srgbClr val="0C1B43"/>
    <a:srgbClr val="000000"/>
    <a:srgbClr val="1D2225"/>
    <a:srgbClr val="F8F8F8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88" autoAdjust="0"/>
  </p:normalViewPr>
  <p:slideViewPr>
    <p:cSldViewPr snapToGrid="0" snapToObjects="1">
      <p:cViewPr varScale="1">
        <p:scale>
          <a:sx n="72" d="100"/>
          <a:sy n="72" d="100"/>
        </p:scale>
        <p:origin x="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0" d="100"/>
          <a:sy n="60" d="100"/>
        </p:scale>
        <p:origin x="2424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138B2-18CD-1D41-89B0-ADB5F3BA92A3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7D167-9BB5-2048-9DDA-7DF8E5D94D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7A355-8776-CB43-838E-ED9EE2F8390B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03FA8-A3F3-7640-B13D-36C73B3E55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20">
            <a:extLst>
              <a:ext uri="{FF2B5EF4-FFF2-40B4-BE49-F238E27FC236}">
                <a16:creationId xmlns:a16="http://schemas.microsoft.com/office/drawing/2014/main" id="{63B165D0-0594-9843-A653-74260F146AE5}"/>
              </a:ext>
            </a:extLst>
          </p:cNvPr>
          <p:cNvSpPr/>
          <p:nvPr userDrawn="1"/>
        </p:nvSpPr>
        <p:spPr>
          <a:xfrm rot="10800000">
            <a:off x="4516427" y="1"/>
            <a:ext cx="7675573" cy="2322894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31F8B615-0030-2047-8652-146BCEF22564}"/>
              </a:ext>
            </a:extLst>
          </p:cNvPr>
          <p:cNvSpPr/>
          <p:nvPr userDrawn="1"/>
        </p:nvSpPr>
        <p:spPr>
          <a:xfrm>
            <a:off x="0" y="3232602"/>
            <a:ext cx="7674963" cy="3625398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338" y="481013"/>
            <a:ext cx="11368087" cy="58753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2BB51D-E7C1-3746-85E9-889CCB24F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1383" y="2552298"/>
            <a:ext cx="8789234" cy="1220477"/>
          </a:xfrm>
        </p:spPr>
        <p:txBody>
          <a:bodyPr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>
                <a:solidFill>
                  <a:schemeClr val="bg1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E016467-0564-6D4C-BF17-F4FA3991C1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1383" y="3919840"/>
            <a:ext cx="8789234" cy="846381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+mn-lt"/>
                <a:ea typeface="Meiryo UI" panose="020B0604030504040204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768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5852ED6-B7AC-5148-BC43-09B76E856F9F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76AF7-97C9-4365-B2B5-E20C6BB04B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10524344" cy="4911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14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168214-BA64-4247-995E-0238E9E404F7}"/>
              </a:ext>
            </a:extLst>
          </p:cNvPr>
          <p:cNvSpPr/>
          <p:nvPr userDrawn="1"/>
        </p:nvSpPr>
        <p:spPr>
          <a:xfrm>
            <a:off x="413824" y="483781"/>
            <a:ext cx="5682176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745AAA3-09E3-4504-B3FD-611C81F416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5634" y="37553"/>
            <a:ext cx="5536366" cy="6820447"/>
          </a:xfrm>
          <a:custGeom>
            <a:avLst/>
            <a:gdLst>
              <a:gd name="connsiteX0" fmla="*/ 4141175 w 5285281"/>
              <a:gd name="connsiteY0" fmla="*/ 950 h 6525434"/>
              <a:gd name="connsiteX1" fmla="*/ 5222879 w 5285281"/>
              <a:gd name="connsiteY1" fmla="*/ 82101 h 6525434"/>
              <a:gd name="connsiteX2" fmla="*/ 5285281 w 5285281"/>
              <a:gd name="connsiteY2" fmla="*/ 86253 h 6525434"/>
              <a:gd name="connsiteX3" fmla="*/ 5285281 w 5285281"/>
              <a:gd name="connsiteY3" fmla="*/ 6525434 h 6525434"/>
              <a:gd name="connsiteX4" fmla="*/ 338864 w 5285281"/>
              <a:gd name="connsiteY4" fmla="*/ 6525434 h 6525434"/>
              <a:gd name="connsiteX5" fmla="*/ 355504 w 5285281"/>
              <a:gd name="connsiteY5" fmla="*/ 6284640 h 6525434"/>
              <a:gd name="connsiteX6" fmla="*/ 122536 w 5285281"/>
              <a:gd name="connsiteY6" fmla="*/ 5603772 h 6525434"/>
              <a:gd name="connsiteX7" fmla="*/ 197419 w 5285281"/>
              <a:gd name="connsiteY7" fmla="*/ 4013697 h 6525434"/>
              <a:gd name="connsiteX8" fmla="*/ 1395542 w 5285281"/>
              <a:gd name="connsiteY8" fmla="*/ 2963334 h 6525434"/>
              <a:gd name="connsiteX9" fmla="*/ 2431419 w 5285281"/>
              <a:gd name="connsiteY9" fmla="*/ 2618748 h 6525434"/>
              <a:gd name="connsiteX10" fmla="*/ 2868234 w 5285281"/>
              <a:gd name="connsiteY10" fmla="*/ 1805029 h 6525434"/>
              <a:gd name="connsiteX11" fmla="*/ 2780871 w 5285281"/>
              <a:gd name="connsiteY11" fmla="*/ 941489 h 6525434"/>
              <a:gd name="connsiteX12" fmla="*/ 3783467 w 5285281"/>
              <a:gd name="connsiteY12" fmla="*/ 36433 h 6525434"/>
              <a:gd name="connsiteX13" fmla="*/ 4141175 w 5285281"/>
              <a:gd name="connsiteY13" fmla="*/ 950 h 65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281" h="6525434">
                <a:moveTo>
                  <a:pt x="4141175" y="950"/>
                </a:moveTo>
                <a:cubicBezTo>
                  <a:pt x="4500573" y="-8197"/>
                  <a:pt x="4864065" y="50964"/>
                  <a:pt x="5222879" y="82101"/>
                </a:cubicBezTo>
                <a:cubicBezTo>
                  <a:pt x="5243679" y="82101"/>
                  <a:pt x="5264481" y="82101"/>
                  <a:pt x="5285281" y="86253"/>
                </a:cubicBezTo>
                <a:lnTo>
                  <a:pt x="5285281" y="6525434"/>
                </a:lnTo>
                <a:cubicBezTo>
                  <a:pt x="5285281" y="6525434"/>
                  <a:pt x="5285281" y="6525434"/>
                  <a:pt x="338864" y="6525434"/>
                </a:cubicBezTo>
                <a:cubicBezTo>
                  <a:pt x="355504" y="6446553"/>
                  <a:pt x="363825" y="6363521"/>
                  <a:pt x="355504" y="6284640"/>
                </a:cubicBezTo>
                <a:cubicBezTo>
                  <a:pt x="330543" y="6043845"/>
                  <a:pt x="205739" y="5827960"/>
                  <a:pt x="122536" y="5603772"/>
                </a:cubicBezTo>
                <a:cubicBezTo>
                  <a:pt x="-64671" y="5093121"/>
                  <a:pt x="-35550" y="4503589"/>
                  <a:pt x="197419" y="4013697"/>
                </a:cubicBezTo>
                <a:cubicBezTo>
                  <a:pt x="434547" y="3523804"/>
                  <a:pt x="875523" y="3137703"/>
                  <a:pt x="1395542" y="2963334"/>
                </a:cubicBezTo>
                <a:cubicBezTo>
                  <a:pt x="1740834" y="2851240"/>
                  <a:pt x="2127728" y="2822178"/>
                  <a:pt x="2431419" y="2618748"/>
                </a:cubicBezTo>
                <a:cubicBezTo>
                  <a:pt x="2693508" y="2436077"/>
                  <a:pt x="2864074" y="2124704"/>
                  <a:pt x="2868234" y="1805029"/>
                </a:cubicBezTo>
                <a:cubicBezTo>
                  <a:pt x="2872395" y="1514414"/>
                  <a:pt x="2747590" y="1232103"/>
                  <a:pt x="2780871" y="941489"/>
                </a:cubicBezTo>
                <a:cubicBezTo>
                  <a:pt x="2834953" y="464051"/>
                  <a:pt x="3309210" y="127769"/>
                  <a:pt x="3783467" y="36433"/>
                </a:cubicBezTo>
                <a:cubicBezTo>
                  <a:pt x="3902031" y="14637"/>
                  <a:pt x="4021376" y="3999"/>
                  <a:pt x="4141175" y="95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703B7C-2DC4-C14C-A9CA-F1D21E7F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4791637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28B953-BDF8-6C47-ADCD-D3EAF78963C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64837"/>
            <a:ext cx="479163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0C521-A2C1-48E6-B26C-DFF1B4FD42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65238"/>
            <a:ext cx="4791637" cy="4911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5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8">
            <a:extLst>
              <a:ext uri="{FF2B5EF4-FFF2-40B4-BE49-F238E27FC236}">
                <a16:creationId xmlns:a16="http://schemas.microsoft.com/office/drawing/2014/main" id="{94B2908E-04B3-4B40-8DDD-1667E3F93DAE}"/>
              </a:ext>
            </a:extLst>
          </p:cNvPr>
          <p:cNvSpPr/>
          <p:nvPr userDrawn="1"/>
        </p:nvSpPr>
        <p:spPr>
          <a:xfrm rot="10800000">
            <a:off x="0" y="4362449"/>
            <a:ext cx="12192000" cy="2495550"/>
          </a:xfrm>
          <a:custGeom>
            <a:avLst/>
            <a:gdLst>
              <a:gd name="connsiteX0" fmla="*/ 0 w 12192000"/>
              <a:gd name="connsiteY0" fmla="*/ 0 h 2539624"/>
              <a:gd name="connsiteX1" fmla="*/ 12192000 w 12192000"/>
              <a:gd name="connsiteY1" fmla="*/ 0 h 2539624"/>
              <a:gd name="connsiteX2" fmla="*/ 12192000 w 12192000"/>
              <a:gd name="connsiteY2" fmla="*/ 1784674 h 2539624"/>
              <a:gd name="connsiteX3" fmla="*/ 12052232 w 12192000"/>
              <a:gd name="connsiteY3" fmla="*/ 1825247 h 2539624"/>
              <a:gd name="connsiteX4" fmla="*/ 10344150 w 12192000"/>
              <a:gd name="connsiteY4" fmla="*/ 2133600 h 2539624"/>
              <a:gd name="connsiteX5" fmla="*/ 7181850 w 12192000"/>
              <a:gd name="connsiteY5" fmla="*/ 1809750 h 2539624"/>
              <a:gd name="connsiteX6" fmla="*/ 2724150 w 12192000"/>
              <a:gd name="connsiteY6" fmla="*/ 2533650 h 2539624"/>
              <a:gd name="connsiteX7" fmla="*/ 64443 w 12192000"/>
              <a:gd name="connsiteY7" fmla="*/ 1610320 h 2539624"/>
              <a:gd name="connsiteX8" fmla="*/ 0 w 12192000"/>
              <a:gd name="connsiteY8" fmla="*/ 1575868 h 253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39624">
                <a:moveTo>
                  <a:pt x="0" y="0"/>
                </a:moveTo>
                <a:lnTo>
                  <a:pt x="12192000" y="0"/>
                </a:lnTo>
                <a:lnTo>
                  <a:pt x="12192000" y="1784674"/>
                </a:lnTo>
                <a:lnTo>
                  <a:pt x="12052232" y="1825247"/>
                </a:lnTo>
                <a:cubicBezTo>
                  <a:pt x="11558836" y="1963688"/>
                  <a:pt x="10923588" y="2113756"/>
                  <a:pt x="10344150" y="2133600"/>
                </a:cubicBezTo>
                <a:cubicBezTo>
                  <a:pt x="9417050" y="2165350"/>
                  <a:pt x="8451850" y="1743075"/>
                  <a:pt x="7181850" y="1809750"/>
                </a:cubicBezTo>
                <a:cubicBezTo>
                  <a:pt x="5911850" y="1876425"/>
                  <a:pt x="3997325" y="2613025"/>
                  <a:pt x="2724150" y="2533650"/>
                </a:cubicBezTo>
                <a:cubicBezTo>
                  <a:pt x="1769269" y="2474119"/>
                  <a:pt x="728663" y="1962746"/>
                  <a:pt x="64443" y="1610320"/>
                </a:cubicBezTo>
                <a:lnTo>
                  <a:pt x="0" y="157586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838822" y="1721223"/>
            <a:ext cx="4857421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5A7DB0-14F0-B341-AEBA-0DC92D001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197" y="2038570"/>
            <a:ext cx="4086146" cy="703135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D42B85-1179-7D46-AE33-2B64EEFC44B2}"/>
              </a:ext>
            </a:extLst>
          </p:cNvPr>
          <p:cNvSpPr/>
          <p:nvPr userDrawn="1"/>
        </p:nvSpPr>
        <p:spPr>
          <a:xfrm>
            <a:off x="6495759" y="1721223"/>
            <a:ext cx="4858040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197AEE6-BBEC-494F-985F-3855AE4B14B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854754" y="2038570"/>
            <a:ext cx="4086666" cy="703135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E270DF-A15A-D547-8882-6E5797B2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9B3613A-9294-EA43-9505-F156E86E6E10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E4B45-6E8A-44C6-9117-DF2BA98128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3195" y="2885581"/>
            <a:ext cx="4086147" cy="3102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29B9FA-7273-4615-BD56-12D6427D02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61067" y="2885581"/>
            <a:ext cx="4086667" cy="3102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93508-506F-4731-B6DA-F6E8F8B095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6A8E3A-8DBF-0542-BC99-444DCA0CC2C2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CFF9F-3D1C-430B-BECE-49D87C7AE9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95F5F-990E-4917-82C6-FBFD4547AF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6">
            <a:extLst>
              <a:ext uri="{FF2B5EF4-FFF2-40B4-BE49-F238E27FC236}">
                <a16:creationId xmlns:a16="http://schemas.microsoft.com/office/drawing/2014/main" id="{E0728D6F-9DC1-CD49-A2D6-834724E8AF3F}"/>
              </a:ext>
            </a:extLst>
          </p:cNvPr>
          <p:cNvSpPr/>
          <p:nvPr userDrawn="1"/>
        </p:nvSpPr>
        <p:spPr>
          <a:xfrm>
            <a:off x="0" y="0"/>
            <a:ext cx="12181097" cy="4981942"/>
          </a:xfrm>
          <a:custGeom>
            <a:avLst/>
            <a:gdLst>
              <a:gd name="connsiteX0" fmla="*/ 0 w 2412595"/>
              <a:gd name="connsiteY0" fmla="*/ 0 h 1044036"/>
              <a:gd name="connsiteX1" fmla="*/ 2412595 w 2412595"/>
              <a:gd name="connsiteY1" fmla="*/ 0 h 1044036"/>
              <a:gd name="connsiteX2" fmla="*/ 2328863 w 2412595"/>
              <a:gd name="connsiteY2" fmla="*/ 69540 h 1044036"/>
              <a:gd name="connsiteX3" fmla="*/ 2000250 w 2412595"/>
              <a:gd name="connsiteY3" fmla="*/ 285750 h 1044036"/>
              <a:gd name="connsiteX4" fmla="*/ 1162050 w 2412595"/>
              <a:gd name="connsiteY4" fmla="*/ 400050 h 1044036"/>
              <a:gd name="connsiteX5" fmla="*/ 552450 w 2412595"/>
              <a:gd name="connsiteY5" fmla="*/ 952500 h 1044036"/>
              <a:gd name="connsiteX6" fmla="*/ 107640 w 2412595"/>
              <a:gd name="connsiteY6" fmla="*/ 1035825 h 1044036"/>
              <a:gd name="connsiteX7" fmla="*/ 0 w 2412595"/>
              <a:gd name="connsiteY7" fmla="*/ 1044036 h 104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2595" h="1044036">
                <a:moveTo>
                  <a:pt x="0" y="0"/>
                </a:moveTo>
                <a:lnTo>
                  <a:pt x="2412595" y="0"/>
                </a:lnTo>
                <a:lnTo>
                  <a:pt x="2328863" y="69540"/>
                </a:lnTo>
                <a:cubicBezTo>
                  <a:pt x="2215753" y="160139"/>
                  <a:pt x="2095500" y="245269"/>
                  <a:pt x="2000250" y="285750"/>
                </a:cubicBezTo>
                <a:cubicBezTo>
                  <a:pt x="1746250" y="393700"/>
                  <a:pt x="1403350" y="288925"/>
                  <a:pt x="1162050" y="400050"/>
                </a:cubicBezTo>
                <a:cubicBezTo>
                  <a:pt x="920750" y="511175"/>
                  <a:pt x="844550" y="841375"/>
                  <a:pt x="552450" y="952500"/>
                </a:cubicBezTo>
                <a:cubicBezTo>
                  <a:pt x="442913" y="994172"/>
                  <a:pt x="278904" y="1019770"/>
                  <a:pt x="107640" y="1035825"/>
                </a:cubicBezTo>
                <a:lnTo>
                  <a:pt x="0" y="10440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2120EC90-BDC2-0E4B-9A3F-97CA90AA39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298096" cy="6858000"/>
          </a:xfrm>
          <a:custGeom>
            <a:avLst/>
            <a:gdLst>
              <a:gd name="connsiteX0" fmla="*/ 0 w 9298096"/>
              <a:gd name="connsiteY0" fmla="*/ 0 h 6858000"/>
              <a:gd name="connsiteX1" fmla="*/ 8705997 w 9298096"/>
              <a:gd name="connsiteY1" fmla="*/ 0 h 6858000"/>
              <a:gd name="connsiteX2" fmla="*/ 8676710 w 9298096"/>
              <a:gd name="connsiteY2" fmla="*/ 366601 h 6858000"/>
              <a:gd name="connsiteX3" fmla="*/ 9086747 w 9298096"/>
              <a:gd name="connsiteY3" fmla="*/ 1403199 h 6858000"/>
              <a:gd name="connsiteX4" fmla="*/ 9297958 w 9298096"/>
              <a:gd name="connsiteY4" fmla="*/ 2314162 h 6858000"/>
              <a:gd name="connsiteX5" fmla="*/ 9298096 w 9298096"/>
              <a:gd name="connsiteY5" fmla="*/ 2513013 h 6858000"/>
              <a:gd name="connsiteX6" fmla="*/ 6405563 w 9298096"/>
              <a:gd name="connsiteY6" fmla="*/ 2513013 h 6858000"/>
              <a:gd name="connsiteX7" fmla="*/ 6405563 w 9298096"/>
              <a:gd name="connsiteY7" fmla="*/ 5528005 h 6858000"/>
              <a:gd name="connsiteX8" fmla="*/ 6380081 w 9298096"/>
              <a:gd name="connsiteY8" fmla="*/ 5533593 h 6858000"/>
              <a:gd name="connsiteX9" fmla="*/ 5022973 w 9298096"/>
              <a:gd name="connsiteY9" fmla="*/ 5947798 h 6858000"/>
              <a:gd name="connsiteX10" fmla="*/ 4312498 w 9298096"/>
              <a:gd name="connsiteY10" fmla="*/ 6826871 h 6858000"/>
              <a:gd name="connsiteX11" fmla="*/ 4305141 w 9298096"/>
              <a:gd name="connsiteY11" fmla="*/ 6858000 h 6858000"/>
              <a:gd name="connsiteX12" fmla="*/ 0 w 9298096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98096" h="6858000">
                <a:moveTo>
                  <a:pt x="0" y="0"/>
                </a:moveTo>
                <a:cubicBezTo>
                  <a:pt x="0" y="0"/>
                  <a:pt x="0" y="0"/>
                  <a:pt x="8705997" y="0"/>
                </a:cubicBezTo>
                <a:cubicBezTo>
                  <a:pt x="8676710" y="120093"/>
                  <a:pt x="8662063" y="246508"/>
                  <a:pt x="8676710" y="366601"/>
                </a:cubicBezTo>
                <a:cubicBezTo>
                  <a:pt x="8720642" y="733203"/>
                  <a:pt x="8940304" y="1061881"/>
                  <a:pt x="9086747" y="1403199"/>
                </a:cubicBezTo>
                <a:cubicBezTo>
                  <a:pt x="9210308" y="1694743"/>
                  <a:pt x="9280326" y="2003174"/>
                  <a:pt x="9297958" y="2314162"/>
                </a:cubicBezTo>
                <a:lnTo>
                  <a:pt x="9298096" y="2513013"/>
                </a:lnTo>
                <a:lnTo>
                  <a:pt x="6405563" y="2513013"/>
                </a:lnTo>
                <a:lnTo>
                  <a:pt x="6405563" y="5528005"/>
                </a:lnTo>
                <a:lnTo>
                  <a:pt x="6380081" y="5533593"/>
                </a:lnTo>
                <a:cubicBezTo>
                  <a:pt x="5907118" y="5632552"/>
                  <a:pt x="5423859" y="5715512"/>
                  <a:pt x="5022973" y="5947798"/>
                </a:cubicBezTo>
                <a:cubicBezTo>
                  <a:pt x="4677003" y="6156381"/>
                  <a:pt x="4421644" y="6475183"/>
                  <a:pt x="4312498" y="6826871"/>
                </a:cubicBezTo>
                <a:lnTo>
                  <a:pt x="43051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985295-F0BC-9B4D-981C-D474C9EDECD0}"/>
              </a:ext>
            </a:extLst>
          </p:cNvPr>
          <p:cNvSpPr/>
          <p:nvPr userDrawn="1"/>
        </p:nvSpPr>
        <p:spPr>
          <a:xfrm>
            <a:off x="6405102" y="2512661"/>
            <a:ext cx="5284607" cy="43453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CB02C94-6046-2E46-BE22-98A994B1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67" y="2763704"/>
            <a:ext cx="4559075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0620B5-CD54-A44A-A690-BB5E58FBDA77}"/>
              </a:ext>
            </a:extLst>
          </p:cNvPr>
          <p:cNvCxnSpPr>
            <a:cxnSpLocks/>
          </p:cNvCxnSpPr>
          <p:nvPr userDrawn="1"/>
        </p:nvCxnSpPr>
        <p:spPr>
          <a:xfrm>
            <a:off x="6767867" y="3347504"/>
            <a:ext cx="444369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3D35FF-5668-47B8-A93C-30923509CC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67513" y="3348038"/>
            <a:ext cx="4559074" cy="30083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14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4EB4B-30F5-5541-B2A0-6BD04D0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E3A-8DBF-0542-BC99-444DCA0CC2C2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D97956-7D4F-5346-B8DD-3653B6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AB29D-BA7D-E743-8CA0-6953FF72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9B7248-6025-0744-9C6E-BC6F9FDB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367D3-6495-C045-872D-F4C6CB656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C2195-E771-AB42-B5A7-7832D8F41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A8E3A-8DBF-0542-BC99-444DCA0CC2C2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F28BA-DFC0-3946-9FE9-DE388CB02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F77CB-EF35-DF4C-95FE-31419B6CA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6940" y="6492875"/>
            <a:ext cx="4168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2" r:id="rId3"/>
    <p:sldLayoutId id="2147483687" r:id="rId4"/>
    <p:sldLayoutId id="2147483693" r:id="rId5"/>
    <p:sldLayoutId id="214748367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accent1"/>
          </a:solidFill>
          <a:latin typeface="+mj-lt"/>
          <a:ea typeface="Meiryo UI" panose="020B060403050404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1.tm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0.tm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tmp"/><Relationship Id="rId7" Type="http://schemas.openxmlformats.org/officeDocument/2006/relationships/image" Target="../media/image19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7" Type="http://schemas.openxmlformats.org/officeDocument/2006/relationships/image" Target="../media/image22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6BF340-87CD-4B81-A108-865180E12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65" y="1219200"/>
            <a:ext cx="10619670" cy="474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35903"/>
      </p:ext>
    </p:extLst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613ADF7C-5F49-4230-A6D9-742EE8735E87}"/>
              </a:ext>
            </a:extLst>
          </p:cNvPr>
          <p:cNvGrpSpPr/>
          <p:nvPr/>
        </p:nvGrpSpPr>
        <p:grpSpPr>
          <a:xfrm>
            <a:off x="6390306" y="2386727"/>
            <a:ext cx="2067213" cy="1781424"/>
            <a:chOff x="6390306" y="2386727"/>
            <a:chExt cx="2067213" cy="1781424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105FF78-2645-4799-9997-B6F0B5672AEC}"/>
                </a:ext>
              </a:extLst>
            </p:cNvPr>
            <p:cNvGrpSpPr/>
            <p:nvPr/>
          </p:nvGrpSpPr>
          <p:grpSpPr>
            <a:xfrm>
              <a:off x="6390306" y="2386727"/>
              <a:ext cx="2067213" cy="1781424"/>
              <a:chOff x="525797" y="4581063"/>
              <a:chExt cx="2067213" cy="1781424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F42F019B-90A1-4CFB-BAA0-A936156290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5797" y="4581063"/>
                <a:ext cx="2067213" cy="178142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B279E289-71F8-4C45-8F1A-D455E3F8693A}"/>
                      </a:ext>
                    </a:extLst>
                  </p:cNvPr>
                  <p:cNvSpPr txBox="1"/>
                  <p:nvPr/>
                </p:nvSpPr>
                <p:spPr>
                  <a:xfrm>
                    <a:off x="955761" y="5253824"/>
                    <a:ext cx="1113182" cy="6463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Na</m:t>
                                  </m:r>
                                </m:e>
                                <m:sub>
                                  <m:r>
                                    <a:rPr lang="en-US" sz="3200" b="0" i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B279E289-71F8-4C45-8F1A-D455E3F869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5761" y="5253824"/>
                    <a:ext cx="1113182" cy="64639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604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92773E6-FAB8-4C9F-9266-A420E2985FBC}"/>
                </a:ext>
              </a:extLst>
            </p:cNvPr>
            <p:cNvSpPr txBox="1"/>
            <p:nvPr/>
          </p:nvSpPr>
          <p:spPr>
            <a:xfrm>
              <a:off x="6579327" y="2392908"/>
              <a:ext cx="552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3)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9D1256D-CBE9-44BA-822B-1C8A9FF0881A}"/>
              </a:ext>
            </a:extLst>
          </p:cNvPr>
          <p:cNvGrpSpPr/>
          <p:nvPr/>
        </p:nvGrpSpPr>
        <p:grpSpPr>
          <a:xfrm>
            <a:off x="3523561" y="2386727"/>
            <a:ext cx="2067213" cy="1781424"/>
            <a:chOff x="3523561" y="2386727"/>
            <a:chExt cx="2067213" cy="178142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7791840-86DD-4347-A740-2D2602906541}"/>
                </a:ext>
              </a:extLst>
            </p:cNvPr>
            <p:cNvGrpSpPr/>
            <p:nvPr/>
          </p:nvGrpSpPr>
          <p:grpSpPr>
            <a:xfrm>
              <a:off x="3523561" y="2386727"/>
              <a:ext cx="2067213" cy="1781424"/>
              <a:chOff x="525797" y="4581063"/>
              <a:chExt cx="2067213" cy="1781424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487111D3-F525-48B6-8373-BB1113D881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5797" y="4581063"/>
                <a:ext cx="2067213" cy="178142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DA11CD8D-D4F2-4BBA-805F-9F3C0526F76D}"/>
                      </a:ext>
                    </a:extLst>
                  </p:cNvPr>
                  <p:cNvSpPr txBox="1"/>
                  <p:nvPr/>
                </p:nvSpPr>
                <p:spPr>
                  <a:xfrm>
                    <a:off x="1030771" y="5503267"/>
                    <a:ext cx="1113182" cy="6463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Cu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Cl</m:t>
                                  </m:r>
                                </m:e>
                                <m:sub>
                                  <m:r>
                                    <a:rPr lang="en-US" sz="3200" b="0" i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DA11CD8D-D4F2-4BBA-805F-9F3C0526F7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0771" y="5503267"/>
                    <a:ext cx="1113182" cy="64639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824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9A97A92-A061-47E3-A078-0B44E407E8D0}"/>
                </a:ext>
              </a:extLst>
            </p:cNvPr>
            <p:cNvSpPr txBox="1"/>
            <p:nvPr/>
          </p:nvSpPr>
          <p:spPr>
            <a:xfrm>
              <a:off x="3582681" y="2400520"/>
              <a:ext cx="552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2)</a:t>
              </a:r>
            </a:p>
          </p:txBody>
        </p:sp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A32FCE05-8DFF-4012-9E65-BE2FC6F5E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543226"/>
            <a:ext cx="2809461" cy="583800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spc="0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spc="0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0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400" spc="0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AC4C29-E075-4767-9D06-41E8669B7C5F}"/>
              </a:ext>
            </a:extLst>
          </p:cNvPr>
          <p:cNvSpPr txBox="1"/>
          <p:nvPr/>
        </p:nvSpPr>
        <p:spPr>
          <a:xfrm>
            <a:off x="1090720" y="1315690"/>
            <a:ext cx="10010561" cy="1077218"/>
          </a:xfrm>
          <a:prstGeom prst="rect">
            <a:avLst/>
          </a:prstGeom>
          <a:ln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 algn="just">
              <a:buAutoNum type="arabicParenR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Cho: Cu = 64; O =16; Cl = 35,5; Na = 23; H = 1; C = 12</a:t>
            </a:r>
          </a:p>
          <a:p>
            <a:pPr algn="just"/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9B70E6E-0BFD-4ED6-BF27-53637D2F56BB}"/>
              </a:ext>
            </a:extLst>
          </p:cNvPr>
          <p:cNvGrpSpPr/>
          <p:nvPr/>
        </p:nvGrpSpPr>
        <p:grpSpPr>
          <a:xfrm>
            <a:off x="708423" y="4229966"/>
            <a:ext cx="1781149" cy="2142637"/>
            <a:chOff x="597616" y="4127243"/>
            <a:chExt cx="1781149" cy="21426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CF0CB9-652A-48D8-8E06-352F91E34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7616" y="4127243"/>
              <a:ext cx="1781149" cy="214263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F3C2C03-E093-4567-8C9F-4CACD33EA1BE}"/>
                </a:ext>
              </a:extLst>
            </p:cNvPr>
            <p:cNvSpPr txBox="1"/>
            <p:nvPr/>
          </p:nvSpPr>
          <p:spPr>
            <a:xfrm>
              <a:off x="947530" y="4127243"/>
              <a:ext cx="10813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 64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60B09A1-6F9F-4E37-A480-E9DCE46E30D1}"/>
              </a:ext>
            </a:extLst>
          </p:cNvPr>
          <p:cNvGrpSpPr/>
          <p:nvPr/>
        </p:nvGrpSpPr>
        <p:grpSpPr>
          <a:xfrm>
            <a:off x="3666592" y="4189334"/>
            <a:ext cx="1781149" cy="2150249"/>
            <a:chOff x="597616" y="4119631"/>
            <a:chExt cx="1781149" cy="215024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73D15D9-9CF4-42AA-9BB2-22DF280CD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7616" y="4127243"/>
              <a:ext cx="1781149" cy="214263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863630E-AEA4-42E9-A215-AFD651D74E78}"/>
                </a:ext>
              </a:extLst>
            </p:cNvPr>
            <p:cNvSpPr txBox="1"/>
            <p:nvPr/>
          </p:nvSpPr>
          <p:spPr>
            <a:xfrm>
              <a:off x="762000" y="4119631"/>
              <a:ext cx="14312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135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A564ED3-11A9-4654-820C-F99AD2B5264F}"/>
              </a:ext>
            </a:extLst>
          </p:cNvPr>
          <p:cNvGrpSpPr/>
          <p:nvPr/>
        </p:nvGrpSpPr>
        <p:grpSpPr>
          <a:xfrm>
            <a:off x="6575909" y="4196946"/>
            <a:ext cx="1781149" cy="2150247"/>
            <a:chOff x="597616" y="4119633"/>
            <a:chExt cx="1781149" cy="215024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62AF7AF-8758-460A-ADCC-01FEBF33B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7616" y="4127243"/>
              <a:ext cx="1781149" cy="2142637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8B44873-1169-41DD-ABAE-67EA4E4BFDAA}"/>
                </a:ext>
              </a:extLst>
            </p:cNvPr>
            <p:cNvSpPr txBox="1"/>
            <p:nvPr/>
          </p:nvSpPr>
          <p:spPr>
            <a:xfrm>
              <a:off x="772572" y="4119633"/>
              <a:ext cx="14312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d) 62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FABF3C1-E334-4A49-A65A-6F438AA38462}"/>
              </a:ext>
            </a:extLst>
          </p:cNvPr>
          <p:cNvGrpSpPr/>
          <p:nvPr/>
        </p:nvGrpSpPr>
        <p:grpSpPr>
          <a:xfrm>
            <a:off x="9532236" y="4172052"/>
            <a:ext cx="1781149" cy="2150249"/>
            <a:chOff x="597616" y="4119631"/>
            <a:chExt cx="1781149" cy="215024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2AAF0C8-CAC6-4086-9575-945535716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7616" y="4127243"/>
              <a:ext cx="1781149" cy="214263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8370E61-DD0F-4DF5-BDAE-2B8B2DC9A3B2}"/>
                </a:ext>
              </a:extLst>
            </p:cNvPr>
            <p:cNvSpPr txBox="1"/>
            <p:nvPr/>
          </p:nvSpPr>
          <p:spPr>
            <a:xfrm>
              <a:off x="762000" y="4119631"/>
              <a:ext cx="14312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342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CD0CE41-A9E0-42F4-B787-AD2EC8A2240A}"/>
              </a:ext>
            </a:extLst>
          </p:cNvPr>
          <p:cNvGrpSpPr/>
          <p:nvPr/>
        </p:nvGrpSpPr>
        <p:grpSpPr>
          <a:xfrm>
            <a:off x="715936" y="2419932"/>
            <a:ext cx="2067213" cy="1784404"/>
            <a:chOff x="715936" y="2419932"/>
            <a:chExt cx="2067213" cy="178440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A7256E8-43BC-4F91-876F-621FD54D2F13}"/>
                </a:ext>
              </a:extLst>
            </p:cNvPr>
            <p:cNvGrpSpPr/>
            <p:nvPr/>
          </p:nvGrpSpPr>
          <p:grpSpPr>
            <a:xfrm>
              <a:off x="715936" y="2422912"/>
              <a:ext cx="2067213" cy="1781424"/>
              <a:chOff x="525797" y="4581063"/>
              <a:chExt cx="2067213" cy="1781424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F73DFB76-F6CA-4906-8C19-5322D9B009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5797" y="4581063"/>
                <a:ext cx="2067213" cy="178142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4E24F28-BDF3-456D-BE39-4BF547CF1254}"/>
                      </a:ext>
                    </a:extLst>
                  </p:cNvPr>
                  <p:cNvSpPr txBox="1"/>
                  <p:nvPr/>
                </p:nvSpPr>
                <p:spPr>
                  <a:xfrm>
                    <a:off x="1008234" y="5188488"/>
                    <a:ext cx="1113182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Cu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4E24F28-BDF3-456D-BE39-4BF547CF12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8234" y="5188488"/>
                    <a:ext cx="1113182" cy="5847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DA512B5-8582-4C74-862E-0D489BDD8EB2}"/>
                </a:ext>
              </a:extLst>
            </p:cNvPr>
            <p:cNvSpPr txBox="1"/>
            <p:nvPr/>
          </p:nvSpPr>
          <p:spPr>
            <a:xfrm>
              <a:off x="840884" y="2419932"/>
              <a:ext cx="552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1)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8D426AA-5A45-47A9-A05F-2484EAACDE91}"/>
              </a:ext>
            </a:extLst>
          </p:cNvPr>
          <p:cNvGrpSpPr/>
          <p:nvPr/>
        </p:nvGrpSpPr>
        <p:grpSpPr>
          <a:xfrm>
            <a:off x="9283903" y="2363536"/>
            <a:ext cx="2098769" cy="1825798"/>
            <a:chOff x="9283903" y="2363536"/>
            <a:chExt cx="2098769" cy="182579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326D858-C708-43B4-BBA8-85D9A43054A3}"/>
                </a:ext>
              </a:extLst>
            </p:cNvPr>
            <p:cNvGrpSpPr/>
            <p:nvPr/>
          </p:nvGrpSpPr>
          <p:grpSpPr>
            <a:xfrm>
              <a:off x="9283903" y="2407910"/>
              <a:ext cx="2098769" cy="1781424"/>
              <a:chOff x="494241" y="4581063"/>
              <a:chExt cx="2098769" cy="1781424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E33196EA-7884-4A7C-8947-0459030C7B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5797" y="4581063"/>
                <a:ext cx="2067213" cy="178142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A25037A2-5F6B-4C92-968E-C396E6428F36}"/>
                      </a:ext>
                    </a:extLst>
                  </p:cNvPr>
                  <p:cNvSpPr txBox="1"/>
                  <p:nvPr/>
                </p:nvSpPr>
                <p:spPr>
                  <a:xfrm>
                    <a:off x="494241" y="5132770"/>
                    <a:ext cx="2067213" cy="6463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a:rPr lang="en-US" sz="3200" b="0" i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3200" b="0" i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3200" b="0" i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A25037A2-5F6B-4C92-968E-C396E6428F3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4241" y="5132770"/>
                    <a:ext cx="2067213" cy="64639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AD16D55-73AF-4969-BBFB-5223E6D6F0F3}"/>
                </a:ext>
              </a:extLst>
            </p:cNvPr>
            <p:cNvSpPr txBox="1"/>
            <p:nvPr/>
          </p:nvSpPr>
          <p:spPr>
            <a:xfrm>
              <a:off x="9418416" y="2363536"/>
              <a:ext cx="552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2634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A32FCE05-8DFF-4012-9E65-BE2FC6F5E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1" y="681037"/>
            <a:ext cx="8004313" cy="583800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III_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C9848F-D43C-440C-80BA-B4B2A71A8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65" y="3369904"/>
            <a:ext cx="6791271" cy="280705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095A079-B653-4A68-9B01-813F25543E87}"/>
              </a:ext>
            </a:extLst>
          </p:cNvPr>
          <p:cNvGrpSpPr/>
          <p:nvPr/>
        </p:nvGrpSpPr>
        <p:grpSpPr>
          <a:xfrm>
            <a:off x="3823252" y="2213113"/>
            <a:ext cx="4574864" cy="1504122"/>
            <a:chOff x="3823252" y="2213113"/>
            <a:chExt cx="4574864" cy="1504122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34A447FE-5E70-4E7F-A543-E8BED82A9029}"/>
                </a:ext>
              </a:extLst>
            </p:cNvPr>
            <p:cNvCxnSpPr/>
            <p:nvPr/>
          </p:nvCxnSpPr>
          <p:spPr>
            <a:xfrm flipV="1">
              <a:off x="3823252" y="2289313"/>
              <a:ext cx="1133061" cy="13517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993DDEB-B7BC-4B11-9E76-144292A8F0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85195" y="2213113"/>
              <a:ext cx="25361" cy="15041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A933EEF-4051-4927-A141-21A117DD4F8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65055" y="2252870"/>
              <a:ext cx="1133061" cy="13517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70A1A3-2FD9-42A5-B98A-BFC2E4288502}"/>
              </a:ext>
            </a:extLst>
          </p:cNvPr>
          <p:cNvGrpSpPr/>
          <p:nvPr/>
        </p:nvGrpSpPr>
        <p:grpSpPr>
          <a:xfrm>
            <a:off x="1470992" y="1503075"/>
            <a:ext cx="9250017" cy="595932"/>
            <a:chOff x="3037033" y="1473688"/>
            <a:chExt cx="9062202" cy="5959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B5ADE7-CA93-415B-A5D9-0625A348D631}"/>
                </a:ext>
              </a:extLst>
            </p:cNvPr>
            <p:cNvSpPr txBox="1"/>
            <p:nvPr/>
          </p:nvSpPr>
          <p:spPr>
            <a:xfrm>
              <a:off x="3037033" y="1484845"/>
              <a:ext cx="9062202" cy="58477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3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chiếm</a:t>
              </a:r>
              <a:r>
                <a:rPr lang="en-US" sz="3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bởi</a:t>
              </a:r>
              <a:r>
                <a:rPr lang="en-US" sz="3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                  </a:t>
              </a:r>
              <a:r>
                <a:rPr lang="en-US" sz="3200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3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3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3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khí</a:t>
              </a:r>
              <a:r>
                <a:rPr lang="en-US" sz="3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7112536-B8A7-41CE-8354-381A3EC7DA5B}"/>
                    </a:ext>
                  </a:extLst>
                </p:cNvPr>
                <p:cNvSpPr txBox="1"/>
                <p:nvPr/>
              </p:nvSpPr>
              <p:spPr>
                <a:xfrm>
                  <a:off x="7287428" y="1473688"/>
                  <a:ext cx="213281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( 6. 1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23</m:t>
                          </m:r>
                        </m:sup>
                      </m:sSup>
                    </m:oMath>
                  </a14:m>
                  <a:r>
                    <a:rPr lang="en-US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7112536-B8A7-41CE-8354-381A3EC7DA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7428" y="1473688"/>
                  <a:ext cx="2132813" cy="584775"/>
                </a:xfrm>
                <a:prstGeom prst="rect">
                  <a:avLst/>
                </a:prstGeom>
                <a:blipFill>
                  <a:blip r:embed="rId3"/>
                  <a:stretch>
                    <a:fillRect l="-7283" t="-14737" b="-336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41469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A32FCE05-8DFF-4012-9E65-BE2FC6F5E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1" y="681037"/>
            <a:ext cx="8004313" cy="583800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III_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8AC4C29-E075-4767-9D06-41E8669B7C5F}"/>
                  </a:ext>
                </a:extLst>
              </p:cNvPr>
              <p:cNvSpPr txBox="1"/>
              <p:nvPr/>
            </p:nvSpPr>
            <p:spPr>
              <a:xfrm>
                <a:off x="1815548" y="1315690"/>
                <a:ext cx="856090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mol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chiếm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( 6.</a:t>
                </a: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8AC4C29-E075-4767-9D06-41E8669B7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548" y="1315690"/>
                <a:ext cx="8560905" cy="1077218"/>
              </a:xfrm>
              <a:prstGeom prst="rect">
                <a:avLst/>
              </a:prstGeom>
              <a:blipFill>
                <a:blip r:embed="rId2"/>
                <a:stretch>
                  <a:fillRect l="-1852" t="-7910" r="-1781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392D8EA-07F1-4045-8B95-609A022B6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638" y="2392908"/>
            <a:ext cx="7438725" cy="39788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E82AEF-F368-4F66-930E-B4962F688CFD}"/>
              </a:ext>
            </a:extLst>
          </p:cNvPr>
          <p:cNvSpPr/>
          <p:nvPr/>
        </p:nvSpPr>
        <p:spPr>
          <a:xfrm>
            <a:off x="3048000" y="5068957"/>
            <a:ext cx="278295" cy="344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8281BB-0CD8-4960-A9F9-6EFA9CDFB10E}"/>
              </a:ext>
            </a:extLst>
          </p:cNvPr>
          <p:cNvSpPr/>
          <p:nvPr/>
        </p:nvSpPr>
        <p:spPr>
          <a:xfrm>
            <a:off x="5817704" y="5082210"/>
            <a:ext cx="278295" cy="344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E86AAB-060E-4A20-BDE9-27E04F2973D0}"/>
              </a:ext>
            </a:extLst>
          </p:cNvPr>
          <p:cNvSpPr/>
          <p:nvPr/>
        </p:nvSpPr>
        <p:spPr>
          <a:xfrm>
            <a:off x="8739811" y="5082210"/>
            <a:ext cx="278295" cy="344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B47ED9-C23A-4C7B-98D5-DFD0B9E0DCBE}"/>
              </a:ext>
            </a:extLst>
          </p:cNvPr>
          <p:cNvSpPr/>
          <p:nvPr/>
        </p:nvSpPr>
        <p:spPr>
          <a:xfrm>
            <a:off x="4346712" y="5579166"/>
            <a:ext cx="278295" cy="344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C60F3C-6B70-4D90-A445-D880AF841989}"/>
              </a:ext>
            </a:extLst>
          </p:cNvPr>
          <p:cNvSpPr/>
          <p:nvPr/>
        </p:nvSpPr>
        <p:spPr>
          <a:xfrm>
            <a:off x="7427847" y="5579166"/>
            <a:ext cx="278295" cy="344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6DE782-D1DC-42BA-989A-E0AC49DCB6AF}"/>
              </a:ext>
            </a:extLst>
          </p:cNvPr>
          <p:cNvSpPr txBox="1"/>
          <p:nvPr/>
        </p:nvSpPr>
        <p:spPr>
          <a:xfrm>
            <a:off x="2710067" y="2392908"/>
            <a:ext cx="6168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Cho: H = 1; N = 14; C = 12; O = 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C7DB47-8071-4377-B761-1ACD9E911CFA}"/>
                  </a:ext>
                </a:extLst>
              </p:cNvPr>
              <p:cNvSpPr txBox="1"/>
              <p:nvPr/>
            </p:nvSpPr>
            <p:spPr>
              <a:xfrm>
                <a:off x="382323" y="5358825"/>
                <a:ext cx="252851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Ở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  <m:sup>
                        <m:r>
                          <a:rPr lang="en-US" sz="3200" b="0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32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en-US" sz="32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en-US" sz="3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C7DB47-8071-4377-B761-1ACD9E911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23" y="5358825"/>
                <a:ext cx="2528514" cy="584775"/>
              </a:xfrm>
              <a:prstGeom prst="rect">
                <a:avLst/>
              </a:prstGeom>
              <a:blipFill>
                <a:blip r:embed="rId4"/>
                <a:stretch>
                  <a:fillRect l="-6280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4598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A32FCE05-8DFF-4012-9E65-BE2FC6F5E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1" y="681037"/>
            <a:ext cx="8004313" cy="583800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III_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8AC4C29-E075-4767-9D06-41E8669B7C5F}"/>
                  </a:ext>
                </a:extLst>
              </p:cNvPr>
              <p:cNvSpPr txBox="1"/>
              <p:nvPr/>
            </p:nvSpPr>
            <p:spPr>
              <a:xfrm>
                <a:off x="1815548" y="1315690"/>
                <a:ext cx="856090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mol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chiếm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( 6.</a:t>
                </a: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8AC4C29-E075-4767-9D06-41E8669B7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548" y="1315690"/>
                <a:ext cx="8560905" cy="1077218"/>
              </a:xfrm>
              <a:prstGeom prst="rect">
                <a:avLst/>
              </a:prstGeom>
              <a:blipFill>
                <a:blip r:embed="rId2"/>
                <a:stretch>
                  <a:fillRect l="-1852" t="-7910" r="-1781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0B067C3E-37DB-4AFF-B4BF-1EFD7D9BFBE2}"/>
              </a:ext>
            </a:extLst>
          </p:cNvPr>
          <p:cNvSpPr txBox="1"/>
          <p:nvPr/>
        </p:nvSpPr>
        <p:spPr>
          <a:xfrm>
            <a:off x="1815548" y="2416511"/>
            <a:ext cx="8560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5081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A32FCE05-8DFF-4012-9E65-BE2FC6F5E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1" y="681037"/>
            <a:ext cx="8004313" cy="583800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III_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C7DB47-8071-4377-B761-1ACD9E911CFA}"/>
                  </a:ext>
                </a:extLst>
              </p:cNvPr>
              <p:cNvSpPr txBox="1"/>
              <p:nvPr/>
            </p:nvSpPr>
            <p:spPr>
              <a:xfrm>
                <a:off x="2444309" y="1606829"/>
                <a:ext cx="73033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Ở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nhiệt độ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3200" b="0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32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32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à á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en-US" sz="32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su</m:t>
                    </m:r>
                    <m:r>
                      <a:rPr lang="en-US" sz="32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ấ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32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1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bar</m:t>
                    </m:r>
                    <m:r>
                      <a:rPr lang="en-US" sz="32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en-US" sz="3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C7DB47-8071-4377-B761-1ACD9E911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309" y="1606829"/>
                <a:ext cx="7303379" cy="584775"/>
              </a:xfrm>
              <a:prstGeom prst="rect">
                <a:avLst/>
              </a:prstGeom>
              <a:blipFill>
                <a:blip r:embed="rId2"/>
                <a:stretch>
                  <a:fillRect l="-2170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8E35282-06B2-458D-A223-883992C73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041" y="3013593"/>
            <a:ext cx="7303380" cy="261095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DCD3B1-9BDF-4724-9625-BEF5E1EB4F68}"/>
                  </a:ext>
                </a:extLst>
              </p:cNvPr>
              <p:cNvSpPr txBox="1"/>
              <p:nvPr/>
            </p:nvSpPr>
            <p:spPr>
              <a:xfrm>
                <a:off x="2444308" y="2367198"/>
                <a:ext cx="7303379" cy="646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32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32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32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=24,79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a:rPr lang="en-US" sz="32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í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</m:t>
                      </m:r>
                    </m:oMath>
                  </m:oMathPara>
                </a14:m>
                <a:endParaRPr lang="en-US" sz="3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DCD3B1-9BDF-4724-9625-BEF5E1EB4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308" y="2367198"/>
                <a:ext cx="7303379" cy="6463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88168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A32FCE05-8DFF-4012-9E65-BE2FC6F5E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1" y="681037"/>
            <a:ext cx="8004313" cy="583800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III_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8AC4C29-E075-4767-9D06-41E8669B7C5F}"/>
                  </a:ext>
                </a:extLst>
              </p:cNvPr>
              <p:cNvSpPr txBox="1"/>
              <p:nvPr/>
            </p:nvSpPr>
            <p:spPr>
              <a:xfrm>
                <a:off x="1815548" y="1315690"/>
                <a:ext cx="856090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mol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chiếm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( 6.</a:t>
                </a: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8AC4C29-E075-4767-9D06-41E8669B7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548" y="1315690"/>
                <a:ext cx="8560905" cy="1077218"/>
              </a:xfrm>
              <a:prstGeom prst="rect">
                <a:avLst/>
              </a:prstGeom>
              <a:blipFill>
                <a:blip r:embed="rId2"/>
                <a:stretch>
                  <a:fillRect l="-1852" t="-7910" r="-1781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0B067C3E-37DB-4AFF-B4BF-1EFD7D9BFBE2}"/>
              </a:ext>
            </a:extLst>
          </p:cNvPr>
          <p:cNvSpPr txBox="1"/>
          <p:nvPr/>
        </p:nvSpPr>
        <p:spPr>
          <a:xfrm>
            <a:off x="1815548" y="2416511"/>
            <a:ext cx="8560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E987C1E-9D75-4D92-BEE6-4B5C752948B1}"/>
                  </a:ext>
                </a:extLst>
              </p:cNvPr>
              <p:cNvSpPr txBox="1"/>
              <p:nvPr/>
            </p:nvSpPr>
            <p:spPr>
              <a:xfrm>
                <a:off x="1815548" y="4028532"/>
                <a:ext cx="856090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bar 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tiêu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chuẩn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đktc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24,79 </a:t>
                </a:r>
                <a:r>
                  <a:rPr lang="en-US" sz="3200" dirty="0" err="1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lít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E987C1E-9D75-4D92-BEE6-4B5C75294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548" y="4028532"/>
                <a:ext cx="8560905" cy="1077218"/>
              </a:xfrm>
              <a:prstGeom prst="rect">
                <a:avLst/>
              </a:prstGeom>
              <a:blipFill>
                <a:blip r:embed="rId3"/>
                <a:stretch>
                  <a:fillRect l="-1852" t="-7910" r="-1781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75B8D06-AFAC-4266-8617-11F3CAC927CB}"/>
                  </a:ext>
                </a:extLst>
              </p:cNvPr>
              <p:cNvSpPr txBox="1"/>
              <p:nvPr/>
            </p:nvSpPr>
            <p:spPr>
              <a:xfrm>
                <a:off x="1815547" y="5167860"/>
                <a:ext cx="8560905" cy="1138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Wingdings" panose="05000000000000000000" pitchFamily="2" charset="2"/>
                  <a:buChar char="ü"/>
                </a:pP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Ở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đktc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1 mol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32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</m:t>
                            </m:r>
                          </m:e>
                          <m:sub>
                            <m:r>
                              <a:rPr lang="en-US" sz="32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=24,79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í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75B8D06-AFAC-4266-8617-11F3CAC92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547" y="5167860"/>
                <a:ext cx="8560905" cy="1138838"/>
              </a:xfrm>
              <a:prstGeom prst="rect">
                <a:avLst/>
              </a:prstGeom>
              <a:blipFill>
                <a:blip r:embed="rId4"/>
                <a:stretch>
                  <a:fillRect l="-1638" t="-7487" b="-10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6885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A32FCE05-8DFF-4012-9E65-BE2FC6F5E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1" y="681037"/>
            <a:ext cx="8004313" cy="583800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III_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E987C1E-9D75-4D92-BEE6-4B5C752948B1}"/>
                  </a:ext>
                </a:extLst>
              </p:cNvPr>
              <p:cNvSpPr txBox="1"/>
              <p:nvPr/>
            </p:nvSpPr>
            <p:spPr>
              <a:xfrm>
                <a:off x="1815548" y="1404601"/>
                <a:ext cx="856090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bar 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tiêu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chuẩn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đktc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24,79 </a:t>
                </a:r>
                <a:r>
                  <a:rPr lang="en-US" sz="3200" dirty="0" err="1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lít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E987C1E-9D75-4D92-BEE6-4B5C75294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548" y="1404601"/>
                <a:ext cx="8560905" cy="1077218"/>
              </a:xfrm>
              <a:prstGeom prst="rect">
                <a:avLst/>
              </a:prstGeom>
              <a:blipFill>
                <a:blip r:embed="rId2"/>
                <a:stretch>
                  <a:fillRect l="-1852" t="-7910" r="-1781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75B8D06-AFAC-4266-8617-11F3CAC927CB}"/>
                  </a:ext>
                </a:extLst>
              </p:cNvPr>
              <p:cNvSpPr txBox="1"/>
              <p:nvPr/>
            </p:nvSpPr>
            <p:spPr>
              <a:xfrm>
                <a:off x="1815549" y="2481819"/>
                <a:ext cx="856090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Wingdings" panose="05000000000000000000" pitchFamily="2" charset="2"/>
                  <a:buChar char="ü"/>
                </a:pP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 Ở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đktc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2 mol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Cl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75B8D06-AFAC-4266-8617-11F3CAC92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549" y="2481819"/>
                <a:ext cx="8560904" cy="1077218"/>
              </a:xfrm>
              <a:prstGeom prst="rect">
                <a:avLst/>
              </a:prstGeom>
              <a:blipFill>
                <a:blip r:embed="rId3"/>
                <a:stretch>
                  <a:fillRect l="-1638" t="-7910" r="-1781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AD6BAE-20CF-46FB-8C90-D188AA56F143}"/>
                  </a:ext>
                </a:extLst>
              </p:cNvPr>
              <p:cNvSpPr txBox="1"/>
              <p:nvPr/>
            </p:nvSpPr>
            <p:spPr>
              <a:xfrm>
                <a:off x="2448340" y="3559037"/>
                <a:ext cx="7928111" cy="629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20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sSub>
                          <m:sSubPr>
                            <m:ctrlPr>
                              <a:rPr lang="en-US" sz="320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sz="32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sSub>
                          <m:sSubPr>
                            <m:ctrlPr>
                              <a:rPr lang="en-US" sz="3200" b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Cl</m:t>
                            </m:r>
                          </m:e>
                          <m:sub>
                            <m:r>
                              <a:rPr lang="en-US" sz="32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32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sSub>
                          <m:sSubPr>
                            <m:ctrlPr>
                              <a:rPr lang="en-US" sz="3200" b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32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32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 . 24,79=49,58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a:rPr lang="en-US" sz="32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í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</m:oMath>
                </a14:m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AD6BAE-20CF-46FB-8C90-D188AA56F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340" y="3559037"/>
                <a:ext cx="7928111" cy="6294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99891C-64E2-4B0C-8099-DBE822173DDD}"/>
                  </a:ext>
                </a:extLst>
              </p:cNvPr>
              <p:cNvSpPr txBox="1"/>
              <p:nvPr/>
            </p:nvSpPr>
            <p:spPr>
              <a:xfrm>
                <a:off x="1815548" y="4196421"/>
                <a:ext cx="856090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Wingdings" panose="05000000000000000000" pitchFamily="2" charset="2"/>
                  <a:buChar char="ü"/>
                </a:pP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3: Ở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đktc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0,25 mol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99891C-64E2-4B0C-8099-DBE822173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548" y="4196421"/>
                <a:ext cx="8560904" cy="1077218"/>
              </a:xfrm>
              <a:prstGeom prst="rect">
                <a:avLst/>
              </a:prstGeom>
              <a:blipFill>
                <a:blip r:embed="rId5"/>
                <a:stretch>
                  <a:fillRect l="-1638" t="-7910" r="-1781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628808-3425-4EF2-B74F-9C336F4E6920}"/>
                  </a:ext>
                </a:extLst>
              </p:cNvPr>
              <p:cNvSpPr txBox="1"/>
              <p:nvPr/>
            </p:nvSpPr>
            <p:spPr>
              <a:xfrm>
                <a:off x="2448339" y="5273639"/>
                <a:ext cx="8259418" cy="627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sz="32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32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sSub>
                          <m:sSubPr>
                            <m:ctrlPr>
                              <a:rPr lang="en-US" sz="3200" b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a:rPr lang="en-US" sz="32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sub>
                    </m:sSub>
                    <m:r>
                      <a:rPr lang="en-US" sz="32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</m:t>
                            </m:r>
                          </m:e>
                          <m:sub>
                            <m:r>
                              <a:rPr lang="en-US" sz="3200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32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=0,25 . 24,79=6,1975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a:rPr lang="en-US" sz="32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í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</m:oMath>
                </a14:m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628808-3425-4EF2-B74F-9C336F4E6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339" y="5273639"/>
                <a:ext cx="8259418" cy="6270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783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D673D5B-98C4-490D-B9C3-0FDE48AD122A}"/>
              </a:ext>
            </a:extLst>
          </p:cNvPr>
          <p:cNvSpPr/>
          <p:nvPr/>
        </p:nvSpPr>
        <p:spPr>
          <a:xfrm>
            <a:off x="6655635" y="18776"/>
            <a:ext cx="5536365" cy="6820446"/>
          </a:xfrm>
          <a:custGeom>
            <a:avLst/>
            <a:gdLst>
              <a:gd name="connsiteX0" fmla="*/ 4337907 w 5536365"/>
              <a:gd name="connsiteY0" fmla="*/ 992 h 6820446"/>
              <a:gd name="connsiteX1" fmla="*/ 5470999 w 5536365"/>
              <a:gd name="connsiteY1" fmla="*/ 85812 h 6820446"/>
              <a:gd name="connsiteX2" fmla="*/ 5536365 w 5536365"/>
              <a:gd name="connsiteY2" fmla="*/ 90152 h 6820446"/>
              <a:gd name="connsiteX3" fmla="*/ 5536365 w 5536365"/>
              <a:gd name="connsiteY3" fmla="*/ 6820446 h 6820446"/>
              <a:gd name="connsiteX4" fmla="*/ 354962 w 5536365"/>
              <a:gd name="connsiteY4" fmla="*/ 6820446 h 6820446"/>
              <a:gd name="connsiteX5" fmla="*/ 372392 w 5536365"/>
              <a:gd name="connsiteY5" fmla="*/ 6568766 h 6820446"/>
              <a:gd name="connsiteX6" fmla="*/ 128357 w 5536365"/>
              <a:gd name="connsiteY6" fmla="*/ 5857116 h 6820446"/>
              <a:gd name="connsiteX7" fmla="*/ 206797 w 5536365"/>
              <a:gd name="connsiteY7" fmla="*/ 4195154 h 6820446"/>
              <a:gd name="connsiteX8" fmla="*/ 1461839 w 5536365"/>
              <a:gd name="connsiteY8" fmla="*/ 3097305 h 6820446"/>
              <a:gd name="connsiteX9" fmla="*/ 2546926 w 5536365"/>
              <a:gd name="connsiteY9" fmla="*/ 2737140 h 6820446"/>
              <a:gd name="connsiteX10" fmla="*/ 3004493 w 5536365"/>
              <a:gd name="connsiteY10" fmla="*/ 1886633 h 6820446"/>
              <a:gd name="connsiteX11" fmla="*/ 2912979 w 5536365"/>
              <a:gd name="connsiteY11" fmla="*/ 984053 h 6820446"/>
              <a:gd name="connsiteX12" fmla="*/ 3963205 w 5536365"/>
              <a:gd name="connsiteY12" fmla="*/ 38079 h 6820446"/>
              <a:gd name="connsiteX13" fmla="*/ 4337907 w 5536365"/>
              <a:gd name="connsiteY13" fmla="*/ 992 h 682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36365" h="6820446">
                <a:moveTo>
                  <a:pt x="4337907" y="992"/>
                </a:moveTo>
                <a:cubicBezTo>
                  <a:pt x="4714379" y="-8568"/>
                  <a:pt x="5095139" y="53267"/>
                  <a:pt x="5470999" y="85812"/>
                </a:cubicBezTo>
                <a:cubicBezTo>
                  <a:pt x="5492787" y="85812"/>
                  <a:pt x="5514577" y="85812"/>
                  <a:pt x="5536365" y="90152"/>
                </a:cubicBezTo>
                <a:lnTo>
                  <a:pt x="5536365" y="6820446"/>
                </a:lnTo>
                <a:cubicBezTo>
                  <a:pt x="5536365" y="6820446"/>
                  <a:pt x="5536365" y="6820446"/>
                  <a:pt x="354962" y="6820446"/>
                </a:cubicBezTo>
                <a:cubicBezTo>
                  <a:pt x="372392" y="6737999"/>
                  <a:pt x="381108" y="6651213"/>
                  <a:pt x="372392" y="6568766"/>
                </a:cubicBezTo>
                <a:cubicBezTo>
                  <a:pt x="346245" y="6317085"/>
                  <a:pt x="215512" y="6091440"/>
                  <a:pt x="128357" y="5857116"/>
                </a:cubicBezTo>
                <a:cubicBezTo>
                  <a:pt x="-67744" y="5323379"/>
                  <a:pt x="-37240" y="4707194"/>
                  <a:pt x="206797" y="4195154"/>
                </a:cubicBezTo>
                <a:cubicBezTo>
                  <a:pt x="455190" y="3683113"/>
                  <a:pt x="917115" y="3279557"/>
                  <a:pt x="1461839" y="3097305"/>
                </a:cubicBezTo>
                <a:cubicBezTo>
                  <a:pt x="1823534" y="2980143"/>
                  <a:pt x="2228808" y="2949767"/>
                  <a:pt x="2546926" y="2737140"/>
                </a:cubicBezTo>
                <a:cubicBezTo>
                  <a:pt x="2821466" y="2546210"/>
                  <a:pt x="3000135" y="2220760"/>
                  <a:pt x="3004493" y="1886633"/>
                </a:cubicBezTo>
                <a:cubicBezTo>
                  <a:pt x="3008851" y="1582879"/>
                  <a:pt x="2878117" y="1287805"/>
                  <a:pt x="2912979" y="984053"/>
                </a:cubicBezTo>
                <a:cubicBezTo>
                  <a:pt x="2969631" y="485030"/>
                  <a:pt x="3466418" y="133545"/>
                  <a:pt x="3963205" y="38079"/>
                </a:cubicBezTo>
                <a:cubicBezTo>
                  <a:pt x="4087402" y="15298"/>
                  <a:pt x="4212417" y="4179"/>
                  <a:pt x="4337907" y="992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E723EC4-F643-4F82-91F3-88C06F4CE57E}"/>
              </a:ext>
            </a:extLst>
          </p:cNvPr>
          <p:cNvSpPr txBox="1">
            <a:spLocks/>
          </p:cNvSpPr>
          <p:nvPr/>
        </p:nvSpPr>
        <p:spPr>
          <a:xfrm>
            <a:off x="704917" y="818320"/>
            <a:ext cx="5070479" cy="52213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+mj-cs"/>
              </a:defRPr>
            </a:lvl1pPr>
          </a:lstStyle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 VÀ TÍNH TOÁN HÓA HỌC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B4979B-9946-4AAC-A332-F441530E4F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60"/>
          <a:stretch/>
        </p:blipFill>
        <p:spPr>
          <a:xfrm>
            <a:off x="9965635" y="460056"/>
            <a:ext cx="2093843" cy="21212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DA9E8B-1227-41BB-B3FD-1E448384E6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06"/>
          <a:stretch/>
        </p:blipFill>
        <p:spPr>
          <a:xfrm>
            <a:off x="9913829" y="3022596"/>
            <a:ext cx="1923405" cy="21339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67F73D-4736-4357-A366-6F01E869F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761" y="4821297"/>
            <a:ext cx="2166302" cy="201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0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ipple dir="r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A2D73A5-4430-0F47-84CE-C3324CEBA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3440" y="2584174"/>
            <a:ext cx="5945121" cy="1280099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18: MOL</a:t>
            </a:r>
          </a:p>
        </p:txBody>
      </p:sp>
    </p:spTree>
    <p:extLst>
      <p:ext uri="{BB962C8B-B14F-4D97-AF65-F5344CB8AC3E}">
        <p14:creationId xmlns:p14="http://schemas.microsoft.com/office/powerpoint/2010/main" val="222165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E17E21-BBC0-4043-A6CD-B148FABC8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81037"/>
            <a:ext cx="2951922" cy="583800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I_ Mol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69617-66DD-4CDA-B822-DF1416269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603513"/>
            <a:ext cx="6096000" cy="473102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2B70C56-FF38-41DC-BEB2-90E02B362E85}"/>
              </a:ext>
            </a:extLst>
          </p:cNvPr>
          <p:cNvGrpSpPr/>
          <p:nvPr/>
        </p:nvGrpSpPr>
        <p:grpSpPr>
          <a:xfrm>
            <a:off x="318052" y="1484243"/>
            <a:ext cx="6096000" cy="1077218"/>
            <a:chOff x="318052" y="1484243"/>
            <a:chExt cx="6096000" cy="107721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816A8D-0AAA-4B72-BEEC-8F7B1F62E385}"/>
                </a:ext>
              </a:extLst>
            </p:cNvPr>
            <p:cNvSpPr txBox="1"/>
            <p:nvPr/>
          </p:nvSpPr>
          <p:spPr>
            <a:xfrm>
              <a:off x="318052" y="1484243"/>
              <a:ext cx="6096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Mol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chứa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hay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BB50DFA-BCE1-4BD3-AB8F-4A03ED5D2771}"/>
                </a:ext>
              </a:extLst>
            </p:cNvPr>
            <p:cNvCxnSpPr/>
            <p:nvPr/>
          </p:nvCxnSpPr>
          <p:spPr>
            <a:xfrm>
              <a:off x="4757531" y="1975278"/>
              <a:ext cx="12457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973E37-9359-4C50-B8F9-72835DC569F0}"/>
                  </a:ext>
                </a:extLst>
              </p:cNvPr>
              <p:cNvSpPr txBox="1"/>
              <p:nvPr/>
            </p:nvSpPr>
            <p:spPr>
              <a:xfrm>
                <a:off x="4757532" y="1529382"/>
                <a:ext cx="1431235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sup>
                    </m:sSup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973E37-9359-4C50-B8F9-72835DC56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532" y="1529382"/>
                <a:ext cx="1431235" cy="595932"/>
              </a:xfrm>
              <a:prstGeom prst="rect">
                <a:avLst/>
              </a:prstGeom>
              <a:blipFill>
                <a:blip r:embed="rId3"/>
                <a:stretch>
                  <a:fillRect l="-10638" t="-14286" b="-29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529A299E-2FBB-4387-B85C-41C8883A399C}"/>
              </a:ext>
            </a:extLst>
          </p:cNvPr>
          <p:cNvSpPr txBox="1"/>
          <p:nvPr/>
        </p:nvSpPr>
        <p:spPr>
          <a:xfrm>
            <a:off x="370663" y="3171591"/>
            <a:ext cx="1245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AF0E0E7-7EE8-4FED-B1DC-0526A37A116E}"/>
                  </a:ext>
                </a:extLst>
              </p:cNvPr>
              <p:cNvSpPr txBox="1"/>
              <p:nvPr/>
            </p:nvSpPr>
            <p:spPr>
              <a:xfrm>
                <a:off x="3140567" y="4220033"/>
                <a:ext cx="1431235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sup>
                    </m:sSup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AF0E0E7-7EE8-4FED-B1DC-0526A37A1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567" y="4220033"/>
                <a:ext cx="1431235" cy="595932"/>
              </a:xfrm>
              <a:prstGeom prst="rect">
                <a:avLst/>
              </a:prstGeom>
              <a:blipFill>
                <a:blip r:embed="rId4"/>
                <a:stretch>
                  <a:fillRect l="-10638" t="-14286" b="-29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09E3F22F-4F6E-4C5D-A0D7-DEE1893732AE}"/>
              </a:ext>
            </a:extLst>
          </p:cNvPr>
          <p:cNvGrpSpPr/>
          <p:nvPr/>
        </p:nvGrpSpPr>
        <p:grpSpPr>
          <a:xfrm>
            <a:off x="370663" y="3714653"/>
            <a:ext cx="5453963" cy="1077218"/>
            <a:chOff x="800671" y="2350509"/>
            <a:chExt cx="5453963" cy="107721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9AE277B-AF8F-4427-BFD0-7D8B6A34EA07}"/>
                </a:ext>
              </a:extLst>
            </p:cNvPr>
            <p:cNvSpPr txBox="1"/>
            <p:nvPr/>
          </p:nvSpPr>
          <p:spPr>
            <a:xfrm>
              <a:off x="800671" y="2350509"/>
              <a:ext cx="545396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ü"/>
              </a:pP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mol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sắt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chứa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nt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sắt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DC86FC5-BA96-4240-A6A4-CDFB5D11AAB8}"/>
                </a:ext>
              </a:extLst>
            </p:cNvPr>
            <p:cNvCxnSpPr/>
            <p:nvPr/>
          </p:nvCxnSpPr>
          <p:spPr>
            <a:xfrm>
              <a:off x="3524686" y="3299705"/>
              <a:ext cx="12457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9906F67-C475-459A-BFEF-E9700733E4D5}"/>
                  </a:ext>
                </a:extLst>
              </p:cNvPr>
              <p:cNvSpPr txBox="1"/>
              <p:nvPr/>
            </p:nvSpPr>
            <p:spPr>
              <a:xfrm>
                <a:off x="3086644" y="5472773"/>
                <a:ext cx="15803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sup>
                    </m:sSup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9906F67-C475-459A-BFEF-E9700733E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644" y="5472773"/>
                <a:ext cx="1580372" cy="584775"/>
              </a:xfrm>
              <a:prstGeom prst="rect">
                <a:avLst/>
              </a:prstGeom>
              <a:blipFill>
                <a:blip r:embed="rId5"/>
                <a:stretch>
                  <a:fillRect l="-9615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9D517B2-BF49-45DA-A254-7B9C95848538}"/>
                  </a:ext>
                </a:extLst>
              </p:cNvPr>
              <p:cNvSpPr txBox="1"/>
              <p:nvPr/>
            </p:nvSpPr>
            <p:spPr>
              <a:xfrm>
                <a:off x="993516" y="2516894"/>
                <a:ext cx="4592370" cy="59593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= 6.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Avogađro</a:t>
                </a:r>
                <a:endPara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9D517B2-BF49-45DA-A254-7B9C95848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516" y="2516894"/>
                <a:ext cx="4592370" cy="595932"/>
              </a:xfrm>
              <a:prstGeom prst="rect">
                <a:avLst/>
              </a:prstGeom>
              <a:blipFill>
                <a:blip r:embed="rId6"/>
                <a:stretch>
                  <a:fillRect l="-3311" t="-13000" b="-28000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617150F2-C62A-47AE-A925-F55F7D3CA962}"/>
              </a:ext>
            </a:extLst>
          </p:cNvPr>
          <p:cNvGrpSpPr/>
          <p:nvPr/>
        </p:nvGrpSpPr>
        <p:grpSpPr>
          <a:xfrm>
            <a:off x="370663" y="4956237"/>
            <a:ext cx="5795257" cy="1569660"/>
            <a:chOff x="800671" y="2350509"/>
            <a:chExt cx="5453963" cy="156966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907E4CA-25CD-4485-8640-ED286A058F13}"/>
                </a:ext>
              </a:extLst>
            </p:cNvPr>
            <p:cNvSpPr txBox="1"/>
            <p:nvPr/>
          </p:nvSpPr>
          <p:spPr>
            <a:xfrm>
              <a:off x="800671" y="2350509"/>
              <a:ext cx="545396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ü"/>
              </a:pP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mol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chứa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pt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119AA85-6552-49FC-82E2-EC1906782D4F}"/>
                </a:ext>
              </a:extLst>
            </p:cNvPr>
            <p:cNvCxnSpPr/>
            <p:nvPr/>
          </p:nvCxnSpPr>
          <p:spPr>
            <a:xfrm>
              <a:off x="3356703" y="3299705"/>
              <a:ext cx="12457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049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3" grpId="0"/>
      <p:bldP spid="20" grpId="0"/>
      <p:bldP spid="26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E17E21-BBC0-4043-A6CD-B148FABC8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2" y="681037"/>
            <a:ext cx="5201773" cy="583800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II_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83CAE1B-2F98-4CAB-AFB3-89EA22DF23C6}"/>
              </a:ext>
            </a:extLst>
          </p:cNvPr>
          <p:cNvGrpSpPr/>
          <p:nvPr/>
        </p:nvGrpSpPr>
        <p:grpSpPr>
          <a:xfrm>
            <a:off x="7429315" y="2967588"/>
            <a:ext cx="3446931" cy="3890412"/>
            <a:chOff x="7429315" y="2967588"/>
            <a:chExt cx="3446931" cy="389041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9EC5567-F6B7-46AB-986B-B4791BDB6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29315" y="4211249"/>
              <a:ext cx="3446931" cy="264675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5BC1DF5-D944-4770-810D-47C0D2D12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75492" y="2967588"/>
              <a:ext cx="2806774" cy="2143356"/>
            </a:xfrm>
            <a:prstGeom prst="rect">
              <a:avLst/>
            </a:prstGeom>
          </p:spPr>
        </p:pic>
        <p:sp>
          <p:nvSpPr>
            <p:cNvPr id="23" name="Title 2">
              <a:extLst>
                <a:ext uri="{FF2B5EF4-FFF2-40B4-BE49-F238E27FC236}">
                  <a16:creationId xmlns:a16="http://schemas.microsoft.com/office/drawing/2014/main" id="{1F8C12EB-F18F-4EEE-8914-F1A82E279D4F}"/>
                </a:ext>
              </a:extLst>
            </p:cNvPr>
            <p:cNvSpPr txBox="1">
              <a:spLocks/>
            </p:cNvSpPr>
            <p:nvPr/>
          </p:nvSpPr>
          <p:spPr>
            <a:xfrm>
              <a:off x="8218211" y="5897195"/>
              <a:ext cx="1327380" cy="583800"/>
            </a:xfrm>
            <a:prstGeom prst="rect">
              <a:avLst/>
            </a:prstGeom>
            <a:solidFill>
              <a:srgbClr val="FFFF0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400" b="1" i="0" kern="1200" spc="150" baseline="0">
                  <a:solidFill>
                    <a:schemeClr val="accent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+mj-cs"/>
                </a:defRPr>
              </a:lvl1pPr>
            </a:lstStyle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56g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6C536AB-626A-4BCC-832D-9B80101CCCC6}"/>
                  </a:ext>
                </a:extLst>
              </p:cNvPr>
              <p:cNvSpPr txBox="1"/>
              <p:nvPr/>
            </p:nvSpPr>
            <p:spPr>
              <a:xfrm>
                <a:off x="6255151" y="1396507"/>
                <a:ext cx="5795257" cy="156966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mol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nt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Fe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56g</a:t>
                </a:r>
              </a:p>
              <a:p>
                <a:pPr marL="457200" indent="-457200" algn="just">
                  <a:buFont typeface="Wingdings" panose="05000000000000000000" pitchFamily="2" charset="2"/>
                  <a:buChar char="à"/>
                </a:pP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Khối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lượng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mol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nt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Fe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là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: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Fe</m:t>
                          </m:r>
                        </m:sub>
                      </m:sSub>
                      <m:r>
                        <a:rPr lang="en-US" sz="32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=56 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a:rPr lang="en-US" sz="32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mol</m:t>
                      </m:r>
                      <m:r>
                        <a:rPr lang="en-US" sz="32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6C536AB-626A-4BCC-832D-9B80101CC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151" y="1396507"/>
                <a:ext cx="5795257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382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E17E21-BBC0-4043-A6CD-B148FABC8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2" y="681037"/>
            <a:ext cx="5201773" cy="583800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II_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6C536AB-626A-4BCC-832D-9B80101CCCC6}"/>
                  </a:ext>
                </a:extLst>
              </p:cNvPr>
              <p:cNvSpPr txBox="1"/>
              <p:nvPr/>
            </p:nvSpPr>
            <p:spPr>
              <a:xfrm>
                <a:off x="6255151" y="1396507"/>
                <a:ext cx="5795257" cy="161198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mol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b="0" i="0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g</a:t>
                </a:r>
              </a:p>
              <a:p>
                <a:pPr marL="457200" indent="-457200" algn="just">
                  <a:buFont typeface="Wingdings" panose="05000000000000000000" pitchFamily="2" charset="2"/>
                  <a:buChar char="à"/>
                </a:pP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Khối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lượng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mol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pt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là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: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200" b="0" i="0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32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 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a:rPr lang="en-US" sz="32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mol</m:t>
                      </m:r>
                      <m:r>
                        <a:rPr lang="en-US" sz="32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6C536AB-626A-4BCC-832D-9B80101CC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151" y="1396507"/>
                <a:ext cx="5795257" cy="16119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697FBB5-764A-409E-8DBE-89A21878FCA3}"/>
              </a:ext>
            </a:extLst>
          </p:cNvPr>
          <p:cNvGrpSpPr/>
          <p:nvPr/>
        </p:nvGrpSpPr>
        <p:grpSpPr>
          <a:xfrm>
            <a:off x="7071504" y="3196716"/>
            <a:ext cx="3768774" cy="3661284"/>
            <a:chOff x="7429315" y="3096755"/>
            <a:chExt cx="3446931" cy="376124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10AA468-4444-45AF-80F4-5C644C8BF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9315" y="4211249"/>
              <a:ext cx="3446931" cy="2646751"/>
            </a:xfrm>
            <a:prstGeom prst="rect">
              <a:avLst/>
            </a:prstGeom>
          </p:spPr>
        </p:pic>
        <p:sp>
          <p:nvSpPr>
            <p:cNvPr id="11" name="Title 2">
              <a:extLst>
                <a:ext uri="{FF2B5EF4-FFF2-40B4-BE49-F238E27FC236}">
                  <a16:creationId xmlns:a16="http://schemas.microsoft.com/office/drawing/2014/main" id="{FC371647-EA82-493B-9DB7-B757BCA77F92}"/>
                </a:ext>
              </a:extLst>
            </p:cNvPr>
            <p:cNvSpPr txBox="1">
              <a:spLocks/>
            </p:cNvSpPr>
            <p:nvPr/>
          </p:nvSpPr>
          <p:spPr>
            <a:xfrm>
              <a:off x="8218211" y="5897195"/>
              <a:ext cx="1327380" cy="583800"/>
            </a:xfrm>
            <a:prstGeom prst="rect">
              <a:avLst/>
            </a:prstGeom>
            <a:solidFill>
              <a:srgbClr val="FFFF0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400" b="1" i="0" kern="1200" spc="150" baseline="0">
                  <a:solidFill>
                    <a:schemeClr val="accent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+mj-cs"/>
                </a:defRPr>
              </a:lvl1pPr>
            </a:lstStyle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2g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E0FC09-1C63-4AA8-926D-30FE714A3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14140" y="3096755"/>
              <a:ext cx="2569546" cy="1990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7446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E17E21-BBC0-4043-A6CD-B148FABC8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2" y="681037"/>
            <a:ext cx="5201773" cy="583800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II_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6C536AB-626A-4BCC-832D-9B80101CCCC6}"/>
                  </a:ext>
                </a:extLst>
              </p:cNvPr>
              <p:cNvSpPr txBox="1"/>
              <p:nvPr/>
            </p:nvSpPr>
            <p:spPr>
              <a:xfrm>
                <a:off x="6215270" y="1427268"/>
                <a:ext cx="5976730" cy="161198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mol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b="0" i="0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 g</a:t>
                </a:r>
              </a:p>
              <a:p>
                <a:pPr marL="457200" indent="-457200" algn="just">
                  <a:buFont typeface="Wingdings" panose="05000000000000000000" pitchFamily="2" charset="2"/>
                  <a:buChar char="à"/>
                </a:pP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Khối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lượng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mol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pt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:r>
                  <a:rPr lang="en-US" sz="3200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là</a:t>
                </a:r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: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200" b="0" i="0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b>
                      </m:sSub>
                      <m:r>
                        <a:rPr lang="en-US" sz="32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=18 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a:rPr lang="en-US" sz="32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mol</m:t>
                      </m:r>
                      <m:r>
                        <a:rPr lang="en-US" sz="32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6C536AB-626A-4BCC-832D-9B80101CC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270" y="1427268"/>
                <a:ext cx="5976730" cy="16119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DF9EF56-799B-44D2-A4D9-8FD58F5DD750}"/>
              </a:ext>
            </a:extLst>
          </p:cNvPr>
          <p:cNvGrpSpPr/>
          <p:nvPr/>
        </p:nvGrpSpPr>
        <p:grpSpPr>
          <a:xfrm>
            <a:off x="7071504" y="3039248"/>
            <a:ext cx="3768774" cy="3684865"/>
            <a:chOff x="7071504" y="3173134"/>
            <a:chExt cx="3768774" cy="36848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697FBB5-764A-409E-8DBE-89A21878FCA3}"/>
                </a:ext>
              </a:extLst>
            </p:cNvPr>
            <p:cNvGrpSpPr/>
            <p:nvPr/>
          </p:nvGrpSpPr>
          <p:grpSpPr>
            <a:xfrm>
              <a:off x="7071504" y="4281590"/>
              <a:ext cx="3768774" cy="2576409"/>
              <a:chOff x="7429315" y="4211249"/>
              <a:chExt cx="3446931" cy="2646751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10AA468-4444-45AF-80F4-5C644C8BF4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29315" y="4211249"/>
                <a:ext cx="3446931" cy="2646751"/>
              </a:xfrm>
              <a:prstGeom prst="rect">
                <a:avLst/>
              </a:prstGeom>
            </p:spPr>
          </p:pic>
          <p:sp>
            <p:nvSpPr>
              <p:cNvPr id="11" name="Title 2">
                <a:extLst>
                  <a:ext uri="{FF2B5EF4-FFF2-40B4-BE49-F238E27FC236}">
                    <a16:creationId xmlns:a16="http://schemas.microsoft.com/office/drawing/2014/main" id="{FC371647-EA82-493B-9DB7-B757BCA77F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18211" y="5897195"/>
                <a:ext cx="1327380" cy="58380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400" b="1" i="0" kern="1200" spc="150" baseline="0">
                    <a:solidFill>
                      <a:schemeClr val="accent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+mj-cs"/>
                  </a:defRPr>
                </a:lvl1pPr>
              </a:lstStyle>
              <a:p>
                <a:pPr algn="ctr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18g</a:t>
                </a: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303FFB-EE8F-4E12-B2E9-0522A4205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56647" y="3173134"/>
              <a:ext cx="2747527" cy="195544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9591535-6948-49C2-A0AF-FF5D3FF68392}"/>
              </a:ext>
            </a:extLst>
          </p:cNvPr>
          <p:cNvSpPr txBox="1"/>
          <p:nvPr/>
        </p:nvSpPr>
        <p:spPr>
          <a:xfrm>
            <a:off x="326109" y="1341893"/>
            <a:ext cx="57952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(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)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2CC606-B4AF-4B62-A2EC-DA158AEF7557}"/>
              </a:ext>
            </a:extLst>
          </p:cNvPr>
          <p:cNvSpPr txBox="1"/>
          <p:nvPr/>
        </p:nvSpPr>
        <p:spPr>
          <a:xfrm>
            <a:off x="339361" y="3403996"/>
            <a:ext cx="57952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A118104-B864-4E93-90BF-CD695366AF93}"/>
                  </a:ext>
                </a:extLst>
              </p:cNvPr>
              <p:cNvSpPr txBox="1"/>
              <p:nvPr/>
            </p:nvSpPr>
            <p:spPr>
              <a:xfrm>
                <a:off x="6384950" y="5055187"/>
                <a:ext cx="5637369" cy="62709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PTK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200" b="0" i="0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b>
                      </m:sSub>
                      <m:r>
                        <a:rPr lang="en-US" sz="32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 . 2+16=18 đ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vC</m:t>
                      </m:r>
                    </m:oMath>
                  </m:oMathPara>
                </a14:m>
                <a:endParaRPr lang="en-US" sz="3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A118104-B864-4E93-90BF-CD695366A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950" y="5055187"/>
                <a:ext cx="5637369" cy="6270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870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2" grpId="0"/>
      <p:bldP spid="1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E17E21-BBC0-4043-A6CD-B148FABC8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2" y="681037"/>
            <a:ext cx="5201773" cy="583800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II_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DF9EF56-799B-44D2-A4D9-8FD58F5DD750}"/>
              </a:ext>
            </a:extLst>
          </p:cNvPr>
          <p:cNvGrpSpPr/>
          <p:nvPr/>
        </p:nvGrpSpPr>
        <p:grpSpPr>
          <a:xfrm>
            <a:off x="7844505" y="4159489"/>
            <a:ext cx="2509818" cy="2445065"/>
            <a:chOff x="7071504" y="3173134"/>
            <a:chExt cx="3768774" cy="36848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697FBB5-764A-409E-8DBE-89A21878FCA3}"/>
                </a:ext>
              </a:extLst>
            </p:cNvPr>
            <p:cNvGrpSpPr/>
            <p:nvPr/>
          </p:nvGrpSpPr>
          <p:grpSpPr>
            <a:xfrm>
              <a:off x="7071504" y="4281590"/>
              <a:ext cx="3768774" cy="2576409"/>
              <a:chOff x="7429315" y="4211249"/>
              <a:chExt cx="3446931" cy="2646751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10AA468-4444-45AF-80F4-5C644C8BF4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429315" y="4211249"/>
                <a:ext cx="3446931" cy="2646751"/>
              </a:xfrm>
              <a:prstGeom prst="rect">
                <a:avLst/>
              </a:prstGeom>
            </p:spPr>
          </p:pic>
          <p:sp>
            <p:nvSpPr>
              <p:cNvPr id="11" name="Title 2">
                <a:extLst>
                  <a:ext uri="{FF2B5EF4-FFF2-40B4-BE49-F238E27FC236}">
                    <a16:creationId xmlns:a16="http://schemas.microsoft.com/office/drawing/2014/main" id="{FC371647-EA82-493B-9DB7-B757BCA77F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18211" y="5897195"/>
                <a:ext cx="1327380" cy="58380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400" b="1" i="0" kern="1200" spc="150" baseline="0">
                    <a:solidFill>
                      <a:schemeClr val="accent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+mj-cs"/>
                  </a:defRPr>
                </a:lvl1pPr>
              </a:lstStyle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 g</a:t>
                </a: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303FFB-EE8F-4E12-B2E9-0522A4205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56647" y="3173134"/>
              <a:ext cx="2747527" cy="1955446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5E641A7-4145-4025-99F2-5B19FA1BAD5B}"/>
              </a:ext>
            </a:extLst>
          </p:cNvPr>
          <p:cNvSpPr txBox="1"/>
          <p:nvPr/>
        </p:nvSpPr>
        <p:spPr>
          <a:xfrm>
            <a:off x="471883" y="1299746"/>
            <a:ext cx="1548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595D03B-23D4-4EC9-B58A-6B976A29F228}"/>
              </a:ext>
            </a:extLst>
          </p:cNvPr>
          <p:cNvGrpSpPr/>
          <p:nvPr/>
        </p:nvGrpSpPr>
        <p:grpSpPr>
          <a:xfrm>
            <a:off x="6334235" y="1475978"/>
            <a:ext cx="2459886" cy="2542548"/>
            <a:chOff x="7429315" y="2967588"/>
            <a:chExt cx="3446931" cy="389041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DC74D81-87EA-4755-8D42-D0A4CE3DD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29315" y="4211249"/>
              <a:ext cx="3446931" cy="264675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935D947-221B-4A83-A538-43FAD9DEC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75492" y="2967588"/>
              <a:ext cx="2806774" cy="2143356"/>
            </a:xfrm>
            <a:prstGeom prst="rect">
              <a:avLst/>
            </a:prstGeom>
          </p:spPr>
        </p:pic>
        <p:sp>
          <p:nvSpPr>
            <p:cNvPr id="18" name="Title 2">
              <a:extLst>
                <a:ext uri="{FF2B5EF4-FFF2-40B4-BE49-F238E27FC236}">
                  <a16:creationId xmlns:a16="http://schemas.microsoft.com/office/drawing/2014/main" id="{C6B52685-5E77-457F-BBCE-54CD046335C0}"/>
                </a:ext>
              </a:extLst>
            </p:cNvPr>
            <p:cNvSpPr txBox="1">
              <a:spLocks/>
            </p:cNvSpPr>
            <p:nvPr/>
          </p:nvSpPr>
          <p:spPr>
            <a:xfrm>
              <a:off x="8218211" y="5897195"/>
              <a:ext cx="1327380" cy="583800"/>
            </a:xfrm>
            <a:prstGeom prst="rect">
              <a:avLst/>
            </a:prstGeom>
            <a:solidFill>
              <a:srgbClr val="FFFF0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400" b="1" i="0" kern="1200" spc="150" baseline="0">
                  <a:solidFill>
                    <a:schemeClr val="accent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+mj-cs"/>
                </a:defRPr>
              </a:lvl1pPr>
            </a:lstStyle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56g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8480406-A5E2-47C7-BE53-18340AD2BC8D}"/>
              </a:ext>
            </a:extLst>
          </p:cNvPr>
          <p:cNvGrpSpPr/>
          <p:nvPr/>
        </p:nvGrpSpPr>
        <p:grpSpPr>
          <a:xfrm>
            <a:off x="9748883" y="1490033"/>
            <a:ext cx="2504661" cy="2666164"/>
            <a:chOff x="7429315" y="3096755"/>
            <a:chExt cx="3446931" cy="376124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E842809-4F31-41F8-8AC1-5B31E3B3F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29315" y="4211249"/>
              <a:ext cx="3446931" cy="2646751"/>
            </a:xfrm>
            <a:prstGeom prst="rect">
              <a:avLst/>
            </a:prstGeom>
          </p:spPr>
        </p:pic>
        <p:sp>
          <p:nvSpPr>
            <p:cNvPr id="21" name="Title 2">
              <a:extLst>
                <a:ext uri="{FF2B5EF4-FFF2-40B4-BE49-F238E27FC236}">
                  <a16:creationId xmlns:a16="http://schemas.microsoft.com/office/drawing/2014/main" id="{E971AA77-BAAC-4C63-AD61-F2EC2C658F3C}"/>
                </a:ext>
              </a:extLst>
            </p:cNvPr>
            <p:cNvSpPr txBox="1">
              <a:spLocks/>
            </p:cNvSpPr>
            <p:nvPr/>
          </p:nvSpPr>
          <p:spPr>
            <a:xfrm>
              <a:off x="8218211" y="5897195"/>
              <a:ext cx="1327380" cy="583800"/>
            </a:xfrm>
            <a:prstGeom prst="rect">
              <a:avLst/>
            </a:prstGeom>
            <a:solidFill>
              <a:srgbClr val="FFFF0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400" b="1" i="0" kern="1200" spc="150" baseline="0">
                  <a:solidFill>
                    <a:schemeClr val="accent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+mj-cs"/>
                </a:defRPr>
              </a:lvl1pPr>
            </a:lstStyle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g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8B58782-8C02-4162-AE28-03CBCDB98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14140" y="3096755"/>
              <a:ext cx="2569546" cy="199081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8F10BB7-CBAF-458B-B89F-4A4BD9398C29}"/>
                  </a:ext>
                </a:extLst>
              </p:cNvPr>
              <p:cNvSpPr txBox="1"/>
              <p:nvPr/>
            </p:nvSpPr>
            <p:spPr>
              <a:xfrm>
                <a:off x="471883" y="1919430"/>
                <a:ext cx="465938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Tx/>
                  <a:buChar char="-"/>
                </a:pP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mol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nt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sắt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Fe</m:t>
                          </m:r>
                        </m:sub>
                      </m:sSub>
                      <m:r>
                        <a:rPr lang="en-US" sz="3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=56 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a:rPr lang="en-US" sz="3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mol</m:t>
                      </m:r>
                      <m:r>
                        <a:rPr lang="en-US" sz="3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8F10BB7-CBAF-458B-B89F-4A4BD9398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83" y="1919430"/>
                <a:ext cx="4659384" cy="1077218"/>
              </a:xfrm>
              <a:prstGeom prst="rect">
                <a:avLst/>
              </a:prstGeom>
              <a:blipFill>
                <a:blip r:embed="rId6"/>
                <a:stretch>
                  <a:fillRect l="-2876" t="-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043D4E-BA50-482A-9056-0D429E26E8BD}"/>
                  </a:ext>
                </a:extLst>
              </p:cNvPr>
              <p:cNvSpPr txBox="1"/>
              <p:nvPr/>
            </p:nvSpPr>
            <p:spPr>
              <a:xfrm>
                <a:off x="471883" y="3011949"/>
                <a:ext cx="4973466" cy="1138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Tx/>
                  <a:buChar char="-"/>
                </a:pP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mol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hiđro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2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3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 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a:rPr lang="en-US" sz="3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mol</m:t>
                      </m:r>
                      <m:r>
                        <a:rPr lang="en-US" sz="3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043D4E-BA50-482A-9056-0D429E26E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83" y="3011949"/>
                <a:ext cx="4973466" cy="1138838"/>
              </a:xfrm>
              <a:prstGeom prst="rect">
                <a:avLst/>
              </a:prstGeom>
              <a:blipFill>
                <a:blip r:embed="rId7"/>
                <a:stretch>
                  <a:fillRect l="-2696" t="-7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674747F-77BD-42B0-999F-409752F5C27A}"/>
                  </a:ext>
                </a:extLst>
              </p:cNvPr>
              <p:cNvSpPr txBox="1"/>
              <p:nvPr/>
            </p:nvSpPr>
            <p:spPr>
              <a:xfrm>
                <a:off x="471883" y="4174341"/>
                <a:ext cx="4973466" cy="1138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Tx/>
                  <a:buChar char="-"/>
                </a:pP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mol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2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b>
                      </m:sSub>
                      <m:r>
                        <a:rPr lang="en-US" sz="3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=18 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a:rPr lang="en-US" sz="3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mol</m:t>
                      </m:r>
                      <m:r>
                        <a:rPr lang="en-US" sz="3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674747F-77BD-42B0-999F-409752F5C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83" y="4174341"/>
                <a:ext cx="4973466" cy="1138838"/>
              </a:xfrm>
              <a:prstGeom prst="rect">
                <a:avLst/>
              </a:prstGeom>
              <a:blipFill>
                <a:blip r:embed="rId8"/>
                <a:stretch>
                  <a:fillRect l="-2696" t="-7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355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5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A32FCE05-8DFF-4012-9E65-BE2FC6F5E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543226"/>
            <a:ext cx="2809461" cy="583800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spc="0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spc="0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0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400" spc="0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9B70E6E-0BFD-4ED6-BF27-53637D2F56BB}"/>
              </a:ext>
            </a:extLst>
          </p:cNvPr>
          <p:cNvGrpSpPr/>
          <p:nvPr/>
        </p:nvGrpSpPr>
        <p:grpSpPr>
          <a:xfrm>
            <a:off x="6489448" y="4172137"/>
            <a:ext cx="1781149" cy="2142637"/>
            <a:chOff x="597616" y="4127243"/>
            <a:chExt cx="1781149" cy="21426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CF0CB9-652A-48D8-8E06-352F91E34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7616" y="4127243"/>
              <a:ext cx="1781149" cy="214263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F3C2C03-E093-4567-8C9F-4CACD33EA1BE}"/>
                </a:ext>
              </a:extLst>
            </p:cNvPr>
            <p:cNvSpPr txBox="1"/>
            <p:nvPr/>
          </p:nvSpPr>
          <p:spPr>
            <a:xfrm>
              <a:off x="947530" y="4127243"/>
              <a:ext cx="10813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 64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60B09A1-6F9F-4E37-A480-E9DCE46E30D1}"/>
              </a:ext>
            </a:extLst>
          </p:cNvPr>
          <p:cNvGrpSpPr/>
          <p:nvPr/>
        </p:nvGrpSpPr>
        <p:grpSpPr>
          <a:xfrm>
            <a:off x="797323" y="4204336"/>
            <a:ext cx="1781149" cy="2150249"/>
            <a:chOff x="597616" y="4119631"/>
            <a:chExt cx="1781149" cy="215024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73D15D9-9CF4-42AA-9BB2-22DF280CD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7616" y="4127243"/>
              <a:ext cx="1781149" cy="214263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863630E-AEA4-42E9-A215-AFD651D74E78}"/>
                </a:ext>
              </a:extLst>
            </p:cNvPr>
            <p:cNvSpPr txBox="1"/>
            <p:nvPr/>
          </p:nvSpPr>
          <p:spPr>
            <a:xfrm>
              <a:off x="762000" y="4119631"/>
              <a:ext cx="14312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135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A564ED3-11A9-4654-820C-F99AD2B5264F}"/>
              </a:ext>
            </a:extLst>
          </p:cNvPr>
          <p:cNvGrpSpPr/>
          <p:nvPr/>
        </p:nvGrpSpPr>
        <p:grpSpPr>
          <a:xfrm>
            <a:off x="9694915" y="4204336"/>
            <a:ext cx="1781149" cy="2150247"/>
            <a:chOff x="597616" y="4119633"/>
            <a:chExt cx="1781149" cy="215024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62AF7AF-8758-460A-ADCC-01FEBF33B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7616" y="4127243"/>
              <a:ext cx="1781149" cy="2142637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8B44873-1169-41DD-ABAE-67EA4E4BFDAA}"/>
                </a:ext>
              </a:extLst>
            </p:cNvPr>
            <p:cNvSpPr txBox="1"/>
            <p:nvPr/>
          </p:nvSpPr>
          <p:spPr>
            <a:xfrm>
              <a:off x="772572" y="4119633"/>
              <a:ext cx="14312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d) 62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FABF3C1-E334-4A49-A65A-6F438AA38462}"/>
              </a:ext>
            </a:extLst>
          </p:cNvPr>
          <p:cNvGrpSpPr/>
          <p:nvPr/>
        </p:nvGrpSpPr>
        <p:grpSpPr>
          <a:xfrm>
            <a:off x="3647163" y="4172137"/>
            <a:ext cx="1781149" cy="2150249"/>
            <a:chOff x="597616" y="4119631"/>
            <a:chExt cx="1781149" cy="215024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2AAF0C8-CAC6-4086-9575-945535716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7616" y="4127243"/>
              <a:ext cx="1781149" cy="214263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8370E61-DD0F-4DF5-BDAE-2B8B2DC9A3B2}"/>
                </a:ext>
              </a:extLst>
            </p:cNvPr>
            <p:cNvSpPr txBox="1"/>
            <p:nvPr/>
          </p:nvSpPr>
          <p:spPr>
            <a:xfrm>
              <a:off x="762000" y="4119631"/>
              <a:ext cx="14312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342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9D1256D-CBE9-44BA-822B-1C8A9FF0881A}"/>
              </a:ext>
            </a:extLst>
          </p:cNvPr>
          <p:cNvGrpSpPr/>
          <p:nvPr/>
        </p:nvGrpSpPr>
        <p:grpSpPr>
          <a:xfrm>
            <a:off x="3523561" y="2386727"/>
            <a:ext cx="2067213" cy="1781424"/>
            <a:chOff x="3523561" y="2386727"/>
            <a:chExt cx="2067213" cy="178142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7791840-86DD-4347-A740-2D2602906541}"/>
                </a:ext>
              </a:extLst>
            </p:cNvPr>
            <p:cNvGrpSpPr/>
            <p:nvPr/>
          </p:nvGrpSpPr>
          <p:grpSpPr>
            <a:xfrm>
              <a:off x="3523561" y="2386727"/>
              <a:ext cx="2067213" cy="1781424"/>
              <a:chOff x="525797" y="4581063"/>
              <a:chExt cx="2067213" cy="1781424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487111D3-F525-48B6-8373-BB1113D881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5797" y="4581063"/>
                <a:ext cx="2067213" cy="178142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DA11CD8D-D4F2-4BBA-805F-9F3C0526F76D}"/>
                      </a:ext>
                    </a:extLst>
                  </p:cNvPr>
                  <p:cNvSpPr txBox="1"/>
                  <p:nvPr/>
                </p:nvSpPr>
                <p:spPr>
                  <a:xfrm>
                    <a:off x="1030771" y="5503267"/>
                    <a:ext cx="1113182" cy="6463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Cu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Cl</m:t>
                                  </m:r>
                                </m:e>
                                <m:sub>
                                  <m:r>
                                    <a:rPr lang="en-US" sz="3200" b="0" i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DA11CD8D-D4F2-4BBA-805F-9F3C0526F7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0771" y="5503267"/>
                    <a:ext cx="1113182" cy="64639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824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9A97A92-A061-47E3-A078-0B44E407E8D0}"/>
                </a:ext>
              </a:extLst>
            </p:cNvPr>
            <p:cNvSpPr txBox="1"/>
            <p:nvPr/>
          </p:nvSpPr>
          <p:spPr>
            <a:xfrm>
              <a:off x="3582681" y="2400520"/>
              <a:ext cx="552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2)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CD0CE41-A9E0-42F4-B787-AD2EC8A2240A}"/>
              </a:ext>
            </a:extLst>
          </p:cNvPr>
          <p:cNvGrpSpPr/>
          <p:nvPr/>
        </p:nvGrpSpPr>
        <p:grpSpPr>
          <a:xfrm>
            <a:off x="715936" y="2419932"/>
            <a:ext cx="2067213" cy="1784404"/>
            <a:chOff x="715936" y="2419932"/>
            <a:chExt cx="2067213" cy="178440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A7256E8-43BC-4F91-876F-621FD54D2F13}"/>
                </a:ext>
              </a:extLst>
            </p:cNvPr>
            <p:cNvGrpSpPr/>
            <p:nvPr/>
          </p:nvGrpSpPr>
          <p:grpSpPr>
            <a:xfrm>
              <a:off x="715936" y="2422912"/>
              <a:ext cx="2067213" cy="1781424"/>
              <a:chOff x="525797" y="4581063"/>
              <a:chExt cx="2067213" cy="1781424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F73DFB76-F6CA-4906-8C19-5322D9B009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5797" y="4581063"/>
                <a:ext cx="2067213" cy="178142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4E24F28-BDF3-456D-BE39-4BF547CF1254}"/>
                      </a:ext>
                    </a:extLst>
                  </p:cNvPr>
                  <p:cNvSpPr txBox="1"/>
                  <p:nvPr/>
                </p:nvSpPr>
                <p:spPr>
                  <a:xfrm>
                    <a:off x="1008234" y="5188488"/>
                    <a:ext cx="1113182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Cu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4E24F28-BDF3-456D-BE39-4BF547CF12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8234" y="5188488"/>
                    <a:ext cx="1113182" cy="584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DA512B5-8582-4C74-862E-0D489BDD8EB2}"/>
                </a:ext>
              </a:extLst>
            </p:cNvPr>
            <p:cNvSpPr txBox="1"/>
            <p:nvPr/>
          </p:nvSpPr>
          <p:spPr>
            <a:xfrm>
              <a:off x="840884" y="2419932"/>
              <a:ext cx="552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1)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8D426AA-5A45-47A9-A05F-2484EAACDE91}"/>
              </a:ext>
            </a:extLst>
          </p:cNvPr>
          <p:cNvGrpSpPr/>
          <p:nvPr/>
        </p:nvGrpSpPr>
        <p:grpSpPr>
          <a:xfrm>
            <a:off x="9283903" y="2363536"/>
            <a:ext cx="2098769" cy="1825798"/>
            <a:chOff x="9283903" y="2363536"/>
            <a:chExt cx="2098769" cy="182579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326D858-C708-43B4-BBA8-85D9A43054A3}"/>
                </a:ext>
              </a:extLst>
            </p:cNvPr>
            <p:cNvGrpSpPr/>
            <p:nvPr/>
          </p:nvGrpSpPr>
          <p:grpSpPr>
            <a:xfrm>
              <a:off x="9283903" y="2407910"/>
              <a:ext cx="2098769" cy="1781424"/>
              <a:chOff x="494241" y="4581063"/>
              <a:chExt cx="2098769" cy="1781424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E33196EA-7884-4A7C-8947-0459030C7B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5797" y="4581063"/>
                <a:ext cx="2067213" cy="178142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A25037A2-5F6B-4C92-968E-C396E6428F36}"/>
                      </a:ext>
                    </a:extLst>
                  </p:cNvPr>
                  <p:cNvSpPr txBox="1"/>
                  <p:nvPr/>
                </p:nvSpPr>
                <p:spPr>
                  <a:xfrm>
                    <a:off x="494241" y="5132770"/>
                    <a:ext cx="2067213" cy="6463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a:rPr lang="en-US" sz="3200" b="0" i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3200" b="0" i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3200" b="0" i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A25037A2-5F6B-4C92-968E-C396E6428F3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4241" y="5132770"/>
                    <a:ext cx="2067213" cy="64639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AD16D55-73AF-4969-BBFB-5223E6D6F0F3}"/>
                </a:ext>
              </a:extLst>
            </p:cNvPr>
            <p:cNvSpPr txBox="1"/>
            <p:nvPr/>
          </p:nvSpPr>
          <p:spPr>
            <a:xfrm>
              <a:off x="9418416" y="2363536"/>
              <a:ext cx="552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4)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13ADF7C-5F49-4230-A6D9-742EE8735E87}"/>
              </a:ext>
            </a:extLst>
          </p:cNvPr>
          <p:cNvGrpSpPr/>
          <p:nvPr/>
        </p:nvGrpSpPr>
        <p:grpSpPr>
          <a:xfrm>
            <a:off x="6390306" y="2386727"/>
            <a:ext cx="2067213" cy="1781424"/>
            <a:chOff x="6390306" y="2386727"/>
            <a:chExt cx="2067213" cy="1781424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105FF78-2645-4799-9997-B6F0B5672AEC}"/>
                </a:ext>
              </a:extLst>
            </p:cNvPr>
            <p:cNvGrpSpPr/>
            <p:nvPr/>
          </p:nvGrpSpPr>
          <p:grpSpPr>
            <a:xfrm>
              <a:off x="6390306" y="2386727"/>
              <a:ext cx="2067213" cy="1781424"/>
              <a:chOff x="525797" y="4581063"/>
              <a:chExt cx="2067213" cy="1781424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F42F019B-90A1-4CFB-BAA0-A936156290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5797" y="4581063"/>
                <a:ext cx="2067213" cy="178142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B279E289-71F8-4C45-8F1A-D455E3F8693A}"/>
                      </a:ext>
                    </a:extLst>
                  </p:cNvPr>
                  <p:cNvSpPr txBox="1"/>
                  <p:nvPr/>
                </p:nvSpPr>
                <p:spPr>
                  <a:xfrm>
                    <a:off x="955761" y="5253824"/>
                    <a:ext cx="1113182" cy="6463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Na</m:t>
                                  </m:r>
                                </m:e>
                                <m:sub>
                                  <m:r>
                                    <a:rPr lang="en-US" sz="3200" b="0" i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B279E289-71F8-4C45-8F1A-D455E3F869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5761" y="5253824"/>
                    <a:ext cx="1113182" cy="64639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604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92773E6-FAB8-4C9F-9266-A420E2985FBC}"/>
                </a:ext>
              </a:extLst>
            </p:cNvPr>
            <p:cNvSpPr txBox="1"/>
            <p:nvPr/>
          </p:nvSpPr>
          <p:spPr>
            <a:xfrm>
              <a:off x="6579327" y="2392908"/>
              <a:ext cx="552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3)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8AC4C29-E075-4767-9D06-41E8669B7C5F}"/>
              </a:ext>
            </a:extLst>
          </p:cNvPr>
          <p:cNvSpPr txBox="1"/>
          <p:nvPr/>
        </p:nvSpPr>
        <p:spPr>
          <a:xfrm>
            <a:off x="1117097" y="1315690"/>
            <a:ext cx="9957807" cy="1077218"/>
          </a:xfrm>
          <a:prstGeom prst="rect">
            <a:avLst/>
          </a:prstGeom>
          <a:ln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 algn="just">
              <a:buAutoNum type="arabicParenR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Cho: Cu = 64; O =16; Cl = 35,5; Na = 23; H = 1; C = 12</a:t>
            </a:r>
          </a:p>
          <a:p>
            <a:pPr algn="just"/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7166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reative Gradient ">
  <a:themeElements>
    <a:clrScheme name="Japan 1">
      <a:dk1>
        <a:srgbClr val="000000"/>
      </a:dk1>
      <a:lt1>
        <a:srgbClr val="FFFFFF"/>
      </a:lt1>
      <a:dk2>
        <a:srgbClr val="073A4B"/>
      </a:dk2>
      <a:lt2>
        <a:srgbClr val="E7E6E6"/>
      </a:lt2>
      <a:accent1>
        <a:srgbClr val="EE476E"/>
      </a:accent1>
      <a:accent2>
        <a:srgbClr val="E3B95A"/>
      </a:accent2>
      <a:accent3>
        <a:srgbClr val="07D69F"/>
      </a:accent3>
      <a:accent4>
        <a:srgbClr val="118AB1"/>
      </a:accent4>
      <a:accent5>
        <a:srgbClr val="073A4B"/>
      </a:accent5>
      <a:accent6>
        <a:srgbClr val="E7ECF2"/>
      </a:accent6>
      <a:hlink>
        <a:srgbClr val="E7456B"/>
      </a:hlink>
      <a:folHlink>
        <a:srgbClr val="F0C55F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ED9C639-84DE-47D6-9311-DE22D096325C}" vid="{8897FD28-C2C5-4A9F-A28F-BC63F57A39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petals presentation</Template>
  <TotalTime>408</TotalTime>
  <Words>858</Words>
  <Application>Microsoft Office PowerPoint</Application>
  <PresentationFormat>Widescreen</PresentationFormat>
  <Paragraphs>94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Meiryo UI</vt:lpstr>
      <vt:lpstr>Arial</vt:lpstr>
      <vt:lpstr>Calibri</vt:lpstr>
      <vt:lpstr>Cambria Math</vt:lpstr>
      <vt:lpstr>Times New Roman</vt:lpstr>
      <vt:lpstr>Wingdings</vt:lpstr>
      <vt:lpstr>Creative Gradient </vt:lpstr>
      <vt:lpstr>PowerPoint Presentation</vt:lpstr>
      <vt:lpstr>PowerPoint Presentation</vt:lpstr>
      <vt:lpstr>Bài 18: MOL</vt:lpstr>
      <vt:lpstr>I_ Mol là gì?</vt:lpstr>
      <vt:lpstr>II_ Khối lượng mol là gì?</vt:lpstr>
      <vt:lpstr>II_ Khối lượng mol là gì?</vt:lpstr>
      <vt:lpstr>II_ Khối lượng mol là gì?</vt:lpstr>
      <vt:lpstr>II_ Khối lượng mol là gì?</vt:lpstr>
      <vt:lpstr>Luyện tập</vt:lpstr>
      <vt:lpstr>Luyện tập</vt:lpstr>
      <vt:lpstr>III_ Thể tích mol của “ chất khí ” là gì?</vt:lpstr>
      <vt:lpstr>III_ Thể tích mol của “ chất khí ” là gì?</vt:lpstr>
      <vt:lpstr>III_ Thể tích mol của “ chất khí ” là gì?</vt:lpstr>
      <vt:lpstr>III_ Thể tích mol của “ chất khí ” là gì?</vt:lpstr>
      <vt:lpstr>III_ Thể tích mol của “ chất khí ” là gì?</vt:lpstr>
      <vt:lpstr>III_ Thể tích mol của “ chất khí ” là gì?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lengocquynhtram2014@gmail.com</dc:creator>
  <cp:lastModifiedBy>lengocquynhtram2014@gmail.com</cp:lastModifiedBy>
  <cp:revision>14</cp:revision>
  <dcterms:created xsi:type="dcterms:W3CDTF">2021-11-23T21:23:31Z</dcterms:created>
  <dcterms:modified xsi:type="dcterms:W3CDTF">2021-11-29T03:53:40Z</dcterms:modified>
</cp:coreProperties>
</file>